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35"/>
  </p:notesMasterIdLst>
  <p:sldIdLst>
    <p:sldId id="256" r:id="rId2"/>
    <p:sldId id="402" r:id="rId3"/>
    <p:sldId id="336" r:id="rId4"/>
    <p:sldId id="403" r:id="rId5"/>
    <p:sldId id="366" r:id="rId6"/>
    <p:sldId id="404" r:id="rId7"/>
    <p:sldId id="405" r:id="rId8"/>
    <p:sldId id="406" r:id="rId9"/>
    <p:sldId id="374" r:id="rId10"/>
    <p:sldId id="408" r:id="rId11"/>
    <p:sldId id="407" r:id="rId12"/>
    <p:sldId id="409" r:id="rId13"/>
    <p:sldId id="337" r:id="rId14"/>
    <p:sldId id="427" r:id="rId15"/>
    <p:sldId id="410" r:id="rId16"/>
    <p:sldId id="367" r:id="rId17"/>
    <p:sldId id="412" r:id="rId18"/>
    <p:sldId id="422" r:id="rId19"/>
    <p:sldId id="413" r:id="rId20"/>
    <p:sldId id="411" r:id="rId21"/>
    <p:sldId id="414" r:id="rId22"/>
    <p:sldId id="415" r:id="rId23"/>
    <p:sldId id="416" r:id="rId24"/>
    <p:sldId id="423" r:id="rId25"/>
    <p:sldId id="425" r:id="rId26"/>
    <p:sldId id="417" r:id="rId27"/>
    <p:sldId id="418" r:id="rId28"/>
    <p:sldId id="426" r:id="rId29"/>
    <p:sldId id="419" r:id="rId30"/>
    <p:sldId id="400" r:id="rId31"/>
    <p:sldId id="420" r:id="rId32"/>
    <p:sldId id="421" r:id="rId33"/>
    <p:sldId id="428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0077FF"/>
    <a:srgbClr val="00EAFF"/>
    <a:srgbClr val="017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5694"/>
  </p:normalViewPr>
  <p:slideViewPr>
    <p:cSldViewPr snapToGrid="0" snapToObjects="1" showGuides="1">
      <p:cViewPr varScale="1">
        <p:scale>
          <a:sx n="131" d="100"/>
          <a:sy n="131" d="100"/>
        </p:scale>
        <p:origin x="10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C727B-68B7-6148-93A0-F6B6EA8E8875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3F7D6-CB3D-674B-937F-620C52CD6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59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ED15D482-1BD1-954E-B95B-0ED11A3CEC69}"/>
              </a:ext>
            </a:extLst>
          </p:cNvPr>
          <p:cNvSpPr/>
          <p:nvPr/>
        </p:nvSpPr>
        <p:spPr>
          <a:xfrm>
            <a:off x="3066460" y="0"/>
            <a:ext cx="9141306" cy="6857984"/>
          </a:xfrm>
          <a:custGeom>
            <a:avLst/>
            <a:gdLst>
              <a:gd name="connsiteX0" fmla="*/ 0 w 9141306"/>
              <a:gd name="connsiteY0" fmla="*/ 0 h 6857984"/>
              <a:gd name="connsiteX1" fmla="*/ 2220627 w 9141306"/>
              <a:gd name="connsiteY1" fmla="*/ 0 h 6857984"/>
              <a:gd name="connsiteX2" fmla="*/ 2227664 w 9141306"/>
              <a:gd name="connsiteY2" fmla="*/ 71102 h 6857984"/>
              <a:gd name="connsiteX3" fmla="*/ 5269599 w 9141306"/>
              <a:gd name="connsiteY3" fmla="*/ 4980435 h 6857984"/>
              <a:gd name="connsiteX4" fmla="*/ 5269599 w 9141306"/>
              <a:gd name="connsiteY4" fmla="*/ 0 h 6857984"/>
              <a:gd name="connsiteX5" fmla="*/ 7482942 w 9141306"/>
              <a:gd name="connsiteY5" fmla="*/ 0 h 6857984"/>
              <a:gd name="connsiteX6" fmla="*/ 7482942 w 9141306"/>
              <a:gd name="connsiteY6" fmla="*/ 2561872 h 6857984"/>
              <a:gd name="connsiteX7" fmla="*/ 9008436 w 9141306"/>
              <a:gd name="connsiteY7" fmla="*/ 1827258 h 6857984"/>
              <a:gd name="connsiteX8" fmla="*/ 9141306 w 9141306"/>
              <a:gd name="connsiteY8" fmla="*/ 1710545 h 6857984"/>
              <a:gd name="connsiteX9" fmla="*/ 9141306 w 9141306"/>
              <a:gd name="connsiteY9" fmla="*/ 5220992 h 6857984"/>
              <a:gd name="connsiteX10" fmla="*/ 9053277 w 9141306"/>
              <a:gd name="connsiteY10" fmla="*/ 5161765 h 6857984"/>
              <a:gd name="connsiteX11" fmla="*/ 7482942 w 9141306"/>
              <a:gd name="connsiteY11" fmla="*/ 4623280 h 6857984"/>
              <a:gd name="connsiteX12" fmla="*/ 7482942 w 9141306"/>
              <a:gd name="connsiteY12" fmla="*/ 6857984 h 6857984"/>
              <a:gd name="connsiteX13" fmla="*/ 3958880 w 9141306"/>
              <a:gd name="connsiteY13" fmla="*/ 6857984 h 6857984"/>
              <a:gd name="connsiteX14" fmla="*/ 3937392 w 9141306"/>
              <a:gd name="connsiteY14" fmla="*/ 6847097 h 6857984"/>
              <a:gd name="connsiteX15" fmla="*/ 53599 w 9141306"/>
              <a:gd name="connsiteY15" fmla="*/ 394338 h 685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1306" h="6857984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 w="6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" name="Текст 34">
            <a:extLst>
              <a:ext uri="{FF2B5EF4-FFF2-40B4-BE49-F238E27FC236}">
                <a16:creationId xmlns:a16="http://schemas.microsoft.com/office/drawing/2014/main" id="{8A270FA7-C498-CB4A-B93B-68BF44D6B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</p:spPr>
        <p:txBody>
          <a:bodyPr l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Добавьте подзаголовок — раскройте детали вашей темы</a:t>
            </a:r>
          </a:p>
        </p:txBody>
      </p:sp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083D9462-612F-9C48-836D-B9594353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Напишите тему презентации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235667C-BDD8-D942-A75A-566688C9F367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EC1D78B-670B-7642-BA5B-F4AC8C8747C5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" name="Полилиния 4">
                <a:extLst>
                  <a:ext uri="{FF2B5EF4-FFF2-40B4-BE49-F238E27FC236}">
                    <a16:creationId xmlns:a16="http://schemas.microsoft.com/office/drawing/2014/main" id="{579BFD20-AECE-2849-828B-59A1905806F7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" name="Полилиния 5">
                <a:extLst>
                  <a:ext uri="{FF2B5EF4-FFF2-40B4-BE49-F238E27FC236}">
                    <a16:creationId xmlns:a16="http://schemas.microsoft.com/office/drawing/2014/main" id="{F140745B-8507-994D-BEDA-5FD44518CB0A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A27C4FAC-F8A8-B14C-9F21-2AEEFCB760D1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43402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68BC43-A0EA-2640-92C8-A83C3C0DB36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37E7F-40AD-5149-98E4-38551143ED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18D3D36-B394-FA4D-A40B-0FEB3D5AF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447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2 строки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3BEACB4-8163-3E40-BF64-24FF99F488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61399616-6E49-8E44-8C89-A3666C96B1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3" y="2040889"/>
            <a:ext cx="5424487" cy="41598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3AF0A0D2-84CC-344E-B015-430C5FC9D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A971A-57C4-6343-8BDB-405151F309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832780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A9426BBD-A776-444D-B36C-4238DF4DCB3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CB2A238B-52D5-314D-828E-2A8FE49A990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B14F15-239B-C248-A014-C6BD3EB2E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B37AD88-5570-DA46-8C1C-B8ED3572A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5714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692151"/>
            <a:ext cx="5437188" cy="550862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165527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0152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">
            <a:extLst>
              <a:ext uri="{FF2B5EF4-FFF2-40B4-BE49-F238E27FC236}">
                <a16:creationId xmlns:a16="http://schemas.microsoft.com/office/drawing/2014/main" id="{CE65941D-C389-5B4D-A763-47A56D7D50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334" y="1773238"/>
            <a:ext cx="5304365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8824" y="1773239"/>
            <a:ext cx="5304364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6588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актои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BFB19431-D058-794B-A6A3-6FEE4F734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22" name="Текст 8">
            <a:extLst>
              <a:ext uri="{FF2B5EF4-FFF2-40B4-BE49-F238E27FC236}">
                <a16:creationId xmlns:a16="http://schemas.microsoft.com/office/drawing/2014/main" id="{138EA146-EFC4-BC46-B652-2B6E60138A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ACBEC698-5D83-A94F-A145-EFF18FED9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106DC70-DE67-F141-BF3F-4BA1D1F1C1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700" b="1" i="0">
                <a:solidFill>
                  <a:schemeClr val="tx1"/>
                </a:solidFill>
                <a:latin typeface="VK Sans Display DemiBold" pitchFamily="2" charset="0"/>
              </a:defRPr>
            </a:lvl1pPr>
            <a:lvl2pPr>
              <a:defRPr sz="18000">
                <a:latin typeface="TT Commons" pitchFamily="2" charset="-52"/>
              </a:defRPr>
            </a:lvl2pPr>
            <a:lvl3pPr>
              <a:defRPr sz="18000">
                <a:latin typeface="TT Commons" pitchFamily="2" charset="-52"/>
              </a:defRPr>
            </a:lvl3pPr>
            <a:lvl4pPr>
              <a:defRPr sz="18000">
                <a:latin typeface="TT Commons" pitchFamily="2" charset="-52"/>
              </a:defRPr>
            </a:lvl4pPr>
            <a:lvl5pPr>
              <a:defRPr sz="18000">
                <a:latin typeface="TT Commons" pitchFamily="2" charset="-52"/>
              </a:defRPr>
            </a:lvl5pPr>
          </a:lstStyle>
          <a:p>
            <a:pPr lvl="0"/>
            <a:r>
              <a:rPr lang="ru-RU" dirty="0"/>
              <a:t>70 МЛН</a:t>
            </a:r>
          </a:p>
        </p:txBody>
      </p:sp>
    </p:spTree>
    <p:extLst>
      <p:ext uri="{BB962C8B-B14F-4D97-AF65-F5344CB8AC3E}">
        <p14:creationId xmlns:p14="http://schemas.microsoft.com/office/powerpoint/2010/main" val="4117345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763381-1281-0249-9A01-79FCFC645E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F7EAD2F7-5211-8640-B7E3-216463581D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75431F4-A8EB-C14C-8D63-F3CF1DEBF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E3A65D9-9480-5442-AA8E-A0C6FD9124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50A7AAC4-BD42-4F48-B29C-562325155C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FD49CA2-9CEC-FD4D-A162-B7A2D2E27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247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2">
            <a:extLst>
              <a:ext uri="{FF2B5EF4-FFF2-40B4-BE49-F238E27FC236}">
                <a16:creationId xmlns:a16="http://schemas.microsoft.com/office/drawing/2014/main" id="{598F9B43-B4FF-604A-856B-6F166A2798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8"/>
            <a:ext cx="5135728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9FF0FDE-D0C3-104B-96FD-AC1E14EC8D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55854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5" name="Нижний колонтитул 2">
            <a:extLst>
              <a:ext uri="{FF2B5EF4-FFF2-40B4-BE49-F238E27FC236}">
                <a16:creationId xmlns:a16="http://schemas.microsoft.com/office/drawing/2014/main" id="{01A28A39-3502-FF4D-9D08-FCEB0174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75179072-2D34-6C4A-8FD4-F04D3A0FA4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0BEFE399-95CA-7444-879C-F39DA5B8DF3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069E1489-AF9B-9B41-852A-0C747395A0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55FDFEC3-4201-6A48-A41E-50C16F5CBF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678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2">
            <a:extLst>
              <a:ext uri="{FF2B5EF4-FFF2-40B4-BE49-F238E27FC236}">
                <a16:creationId xmlns:a16="http://schemas.microsoft.com/office/drawing/2014/main" id="{CC560E50-F65F-D34C-9DA2-1AF7DACA0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9DE78278-6FD7-A541-8836-A712566C4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A8CA0E34-8A10-A842-B668-29DECF37D3B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E51FE869-5CD3-2643-B61B-81412402B7B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41B6C28E-C27C-E540-9FC3-68797F0F37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999C1330-4D5D-1C47-ACEE-9517C4FCB7F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308124FC-6D74-4744-83CB-B1D802B3344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FF81206D-5CD2-F94C-910E-935B5F260B4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D269ED19-FCBA-C046-93F1-0E630222B8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3513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66C8302A-BF65-0F4D-9B62-9520B49215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87F1DCF1-F07D-CA41-9067-50A97E91C1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4457AEB8-8272-6341-9E94-51663A50DD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1417%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E1BAAD02-4AA3-904C-8576-4CD382C405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CF677041-6CDF-624E-A657-517EB8DEAD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14B49514-DF4C-E24E-92C6-03A177997E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257586B4-BDF0-2347-9674-C4578BF712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698%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E25C2558-241E-2C49-9CEF-5C16B7CEF7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A49FD218-5350-2B4E-86CE-B6A63EEF2D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14" name="Нижний колонтитул 2">
            <a:extLst>
              <a:ext uri="{FF2B5EF4-FFF2-40B4-BE49-F238E27FC236}">
                <a16:creationId xmlns:a16="http://schemas.microsoft.com/office/drawing/2014/main" id="{A22F06EC-4FA5-3A40-AFD1-16BC39319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2F6104A-53A0-B043-9BB6-35D53B38E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87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4281075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34">
            <a:extLst>
              <a:ext uri="{FF2B5EF4-FFF2-40B4-BE49-F238E27FC236}">
                <a16:creationId xmlns:a16="http://schemas.microsoft.com/office/drawing/2014/main" id="{8A270FA7-C498-CB4A-B93B-68BF44D6B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</p:spPr>
        <p:txBody>
          <a:bodyPr l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Добавьте подзаголовок — раскройте детали вашей темы</a:t>
            </a:r>
          </a:p>
        </p:txBody>
      </p:sp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083D9462-612F-9C48-836D-B9594353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Напишите тему презентации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92B0094-7374-1447-B4A0-C505DF3D9AB6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E15419FB-D116-AD4D-9B8F-5D08744243D2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id="{2E74D8B9-67DA-1642-BF65-FFF7ED4C3CED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id="{570352A4-8702-1D40-A3E1-43DE38CDDD2F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C370193D-2A48-1744-80F5-A54BE6F7A224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bg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61875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4">
            <a:extLst>
              <a:ext uri="{FF2B5EF4-FFF2-40B4-BE49-F238E27FC236}">
                <a16:creationId xmlns:a16="http://schemas.microsoft.com/office/drawing/2014/main" id="{00831EC7-EA82-FD41-A9E0-A22A0E0153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E705B6C0-4359-034E-80DE-E3A2B83720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CCBD9900-17CC-E646-B050-F04823142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196%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B4E7C76A-A9B0-7143-96AA-177476A1F3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B4C54B2F-AB0D-B04C-8C8A-757F8656AB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1811%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BC3E87B-2691-A24F-A916-280AD4B103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B3CA084A-762B-9B46-8B94-1927D613E6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119%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B18B253A-C2DB-2349-909E-9DB4EE5513D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DAADEFB6-10C9-1847-9389-F07457C019C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1412%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0CDAD404-030A-934A-8851-B3C6383A0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A223E09C-B85C-654E-95F0-69EDC2B290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135%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95021F1D-C872-E641-951C-AEABDAD5D3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6" name="Текст 34">
            <a:extLst>
              <a:ext uri="{FF2B5EF4-FFF2-40B4-BE49-F238E27FC236}">
                <a16:creationId xmlns:a16="http://schemas.microsoft.com/office/drawing/2014/main" id="{04E00712-D90A-3A4F-82CA-46794E17AF9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D9DB7F6-938F-9749-B6D5-9F240B61A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3B5EDCCD-9349-5E42-89F0-F5A1AE5D1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957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4">
            <a:extLst>
              <a:ext uri="{FF2B5EF4-FFF2-40B4-BE49-F238E27FC236}">
                <a16:creationId xmlns:a16="http://schemas.microsoft.com/office/drawing/2014/main" id="{F7C4007B-40AC-1540-83F9-30A6118277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C27B8AE7-54C9-234E-BAE9-0EFF0EC468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D622398-9BDF-CE47-A04B-4DB3D5B350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13D9284D-37D3-C648-9A7F-042D63906E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3EC23FA8-1F2B-BE43-A0CD-F5F53EDB40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0F95475C-D35E-2E43-8C4D-C152B9F39B4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526E1EC0-5595-DE45-B19D-FD4A0774E9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24FA1F76-56BB-524E-8B52-CB0542379B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47B63853-5B25-9745-9967-BF249BF6A8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E07865DA-C45F-424D-9846-0143E1BDAA7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FC8E81BF-5327-5E4A-A8E7-E0A8B6C1FEB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75EB22-B195-874B-87C8-6277CE8CC1C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5D302B44-7A78-414C-931E-D858FFF88C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D70533C3-E41E-4646-B1C6-CCAEC1E5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FF9CB53E-DCF1-3043-B0BF-067932E126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F3B3C7F7-CD50-0345-B335-68D8AC6A3A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3E773229-A9A5-984A-AF65-8228095701D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9" name="Текст 34">
            <a:extLst>
              <a:ext uri="{FF2B5EF4-FFF2-40B4-BE49-F238E27FC236}">
                <a16:creationId xmlns:a16="http://schemas.microsoft.com/office/drawing/2014/main" id="{5761D7E3-E47A-D84E-8EC2-47EB98A99F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ADED89C-B30C-474F-9963-33B23617261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719B10F6-AC59-6D43-AFFA-CBDD12D09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Нижний колонтитул 2">
            <a:extLst>
              <a:ext uri="{FF2B5EF4-FFF2-40B4-BE49-F238E27FC236}">
                <a16:creationId xmlns:a16="http://schemas.microsoft.com/office/drawing/2014/main" id="{6004F66E-69A1-984B-B186-DF7D3DB86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01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4">
            <a:extLst>
              <a:ext uri="{FF2B5EF4-FFF2-40B4-BE49-F238E27FC236}">
                <a16:creationId xmlns:a16="http://schemas.microsoft.com/office/drawing/2014/main" id="{8CDA6E9D-D9FE-6440-B66F-B9CA59326A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E29BD04-EB1C-FA40-94AA-1B4AFCEB28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6E75009D-A8F7-1C44-A515-609AE4B2D6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21D10D7E-E911-4C44-9BCF-3E4A0D5A61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DF029F45-879C-FF4A-8017-AE7377D480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1431%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DB228E60-38E7-654A-84CC-EBFEF83E1D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36F11711-DBC8-2247-9A38-4F5A190AB3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479%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16FD6355-F454-2F4D-8268-578D2E7F8C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8970462A-D5A2-9C42-B351-A822FC8BA14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6955A764-C93D-B340-8522-00D99B01C3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1" name="Текст 4">
            <a:extLst>
              <a:ext uri="{FF2B5EF4-FFF2-40B4-BE49-F238E27FC236}">
                <a16:creationId xmlns:a16="http://schemas.microsoft.com/office/drawing/2014/main" id="{3B6F0302-CC80-2440-8C53-216CE749CF2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52" name="Текст 34">
            <a:extLst>
              <a:ext uri="{FF2B5EF4-FFF2-40B4-BE49-F238E27FC236}">
                <a16:creationId xmlns:a16="http://schemas.microsoft.com/office/drawing/2014/main" id="{BEF6B95A-23EF-3B4F-B6D7-F144CE3857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3" name="Текст 4">
            <a:extLst>
              <a:ext uri="{FF2B5EF4-FFF2-40B4-BE49-F238E27FC236}">
                <a16:creationId xmlns:a16="http://schemas.microsoft.com/office/drawing/2014/main" id="{0D6EDB34-E0E2-FD49-A17E-141D03EDE5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413%</a:t>
            </a:r>
          </a:p>
        </p:txBody>
      </p:sp>
      <p:sp>
        <p:nvSpPr>
          <p:cNvPr id="54" name="Текст 34">
            <a:extLst>
              <a:ext uri="{FF2B5EF4-FFF2-40B4-BE49-F238E27FC236}">
                <a16:creationId xmlns:a16="http://schemas.microsoft.com/office/drawing/2014/main" id="{841A889F-3944-AF4B-8D31-72E5B5402AD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B82E010C-AB8A-E54A-81F5-F69442D5126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379%</a:t>
            </a:r>
          </a:p>
        </p:txBody>
      </p:sp>
      <p:sp>
        <p:nvSpPr>
          <p:cNvPr id="56" name="Текст 34">
            <a:extLst>
              <a:ext uri="{FF2B5EF4-FFF2-40B4-BE49-F238E27FC236}">
                <a16:creationId xmlns:a16="http://schemas.microsoft.com/office/drawing/2014/main" id="{71EC8D80-9DDF-EC4E-B15A-A5681C7E03B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Нижний колонтитул 2">
            <a:extLst>
              <a:ext uri="{FF2B5EF4-FFF2-40B4-BE49-F238E27FC236}">
                <a16:creationId xmlns:a16="http://schemas.microsoft.com/office/drawing/2014/main" id="{16461753-2BB8-6C4B-A147-F16A769B0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A45DE1E-3882-C345-89BF-8E02B93DC6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284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209959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DEF092-3208-1845-8672-6D8B3EC712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</p:spPr>
      </p:pic>
      <p:sp>
        <p:nvSpPr>
          <p:cNvPr id="12" name="Рисунок 4">
            <a:extLst>
              <a:ext uri="{FF2B5EF4-FFF2-40B4-BE49-F238E27FC236}">
                <a16:creationId xmlns:a16="http://schemas.microsoft.com/office/drawing/2014/main" id="{757510CD-0194-C14E-8EFE-FDF2631E143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D756DDF1-4B12-7D4E-9CB4-D738F4BD4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62393238-E6A9-0541-A387-832EB57F0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8881D350-7885-2A49-83AD-C0BF93F7AF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792084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1 andro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">
            <a:extLst>
              <a:ext uri="{FF2B5EF4-FFF2-40B4-BE49-F238E27FC236}">
                <a16:creationId xmlns:a16="http://schemas.microsoft.com/office/drawing/2014/main" id="{5F34DC6A-5E54-8041-A28E-AD14B3969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4763BBA6-94D1-BA4A-8D1A-02CA73327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BD5597EB-DC69-7841-9325-8D5C7BAC0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42AFD9-B0D9-9F48-9FBE-7A2303A39F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Рисунок 4">
            <a:extLst>
              <a:ext uri="{FF2B5EF4-FFF2-40B4-BE49-F238E27FC236}">
                <a16:creationId xmlns:a16="http://schemas.microsoft.com/office/drawing/2014/main" id="{3E9B0076-EFDA-004B-AE0F-75BF994E6C6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B7B02B-1E96-5149-825E-C49AE46DE6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</p:spPr>
      </p:pic>
      <p:sp>
        <p:nvSpPr>
          <p:cNvPr id="17" name="Рисунок 4">
            <a:extLst>
              <a:ext uri="{FF2B5EF4-FFF2-40B4-BE49-F238E27FC236}">
                <a16:creationId xmlns:a16="http://schemas.microsoft.com/office/drawing/2014/main" id="{F1EAE615-B5DF-A642-9084-B217F83527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678514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2 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A4D7B14-F07A-8745-A80C-B6344E6A1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4767EC2C-75C2-7347-9269-15663A9AE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2CB7219-B555-C046-81F5-371C3ECB0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6DE7E97-3B57-444E-9DDA-AF8AF9668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</p:spPr>
      </p:pic>
      <p:sp>
        <p:nvSpPr>
          <p:cNvPr id="14" name="Рисунок 4">
            <a:extLst>
              <a:ext uri="{FF2B5EF4-FFF2-40B4-BE49-F238E27FC236}">
                <a16:creationId xmlns:a16="http://schemas.microsoft.com/office/drawing/2014/main" id="{FE8A75EB-5F8C-F34F-8FDF-8B604603E13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AD8655-6F4D-C343-B68C-2CB526C9A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</p:spPr>
      </p:pic>
      <p:sp>
        <p:nvSpPr>
          <p:cNvPr id="16" name="Рисунок 4">
            <a:extLst>
              <a:ext uri="{FF2B5EF4-FFF2-40B4-BE49-F238E27FC236}">
                <a16:creationId xmlns:a16="http://schemas.microsoft.com/office/drawing/2014/main" id="{60A6DD6F-577C-7843-AA3C-7C4D9C76B82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3154280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величенный 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784317-4E14-9E45-BD90-3E44456DE9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</p:spPr>
      </p:pic>
      <p:sp>
        <p:nvSpPr>
          <p:cNvPr id="9" name="Рисунок 4">
            <a:extLst>
              <a:ext uri="{FF2B5EF4-FFF2-40B4-BE49-F238E27FC236}">
                <a16:creationId xmlns:a16="http://schemas.microsoft.com/office/drawing/2014/main" id="{7F8FAB28-A608-E943-968A-FAAF62A246D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E3305CDD-3491-3E45-90A5-B55EE3D0B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39EF1891-D6D6-F04E-9AB5-5F34D54328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0F160E23-EAD8-CF42-9487-65FA59B9E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631780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67A204B5-5E37-484D-A82C-E52929F24C8E}"/>
              </a:ext>
            </a:extLst>
          </p:cNvPr>
          <p:cNvSpPr/>
          <p:nvPr userDrawn="1"/>
        </p:nvSpPr>
        <p:spPr>
          <a:xfrm>
            <a:off x="79153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исунок 19">
            <a:extLst>
              <a:ext uri="{FF2B5EF4-FFF2-40B4-BE49-F238E27FC236}">
                <a16:creationId xmlns:a16="http://schemas.microsoft.com/office/drawing/2014/main" id="{8B7A6387-CF78-524F-B58D-37EA14224D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03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C51A2E5D-8155-CE4A-9A24-40E5E88CA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0B6C9A79-C0B8-DB42-946C-3048498DC3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6407DB1-3C0E-1D4A-947D-C629C9F09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709A53-2E31-6947-BFCA-3BE03C719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85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B3AFF8D2-6DBE-064B-A37D-18C99D167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629F1670-755C-F040-B81C-E9B15CA093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B6C4F553-E9D9-E942-8508-3547C6785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2DC5EA2F-9B8E-9E4A-9397-56D556BF4A2E}"/>
              </a:ext>
            </a:extLst>
          </p:cNvPr>
          <p:cNvGrpSpPr/>
          <p:nvPr userDrawn="1"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16" name="Скругленный прямоугольник 15">
              <a:extLst>
                <a:ext uri="{FF2B5EF4-FFF2-40B4-BE49-F238E27FC236}">
                  <a16:creationId xmlns:a16="http://schemas.microsoft.com/office/drawing/2014/main" id="{43D12A23-F66C-5941-9C53-C5BA35EE19F9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BDBA255D-E63B-5448-AAA9-4BC659E2F4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17" name="Рисунок 19">
            <a:extLst>
              <a:ext uri="{FF2B5EF4-FFF2-40B4-BE49-F238E27FC236}">
                <a16:creationId xmlns:a16="http://schemas.microsoft.com/office/drawing/2014/main" id="{922B53DB-C9B2-F34A-A752-611BB12FE5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90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A245E79-7B7F-EA4E-92DD-E3275AD11F90}"/>
              </a:ext>
            </a:extLst>
          </p:cNvPr>
          <p:cNvGrpSpPr/>
          <p:nvPr userDrawn="1"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1" name="Скругленный прямоугольник 20">
              <a:extLst>
                <a:ext uri="{FF2B5EF4-FFF2-40B4-BE49-F238E27FC236}">
                  <a16:creationId xmlns:a16="http://schemas.microsoft.com/office/drawing/2014/main" id="{D0B32C3F-435A-044A-8B17-E6BA245204CC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915101B3-2411-884D-8A22-3A95DE1059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23" name="Рисунок 19">
            <a:extLst>
              <a:ext uri="{FF2B5EF4-FFF2-40B4-BE49-F238E27FC236}">
                <a16:creationId xmlns:a16="http://schemas.microsoft.com/office/drawing/2014/main" id="{35DBADA4-9279-9147-8BE0-D1BD394E8E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22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47060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DEBC4C98-18A8-234E-8CF5-8F61148FFCB6}"/>
              </a:ext>
            </a:extLst>
          </p:cNvPr>
          <p:cNvSpPr/>
          <p:nvPr userDrawn="1"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3AFF00E4-62AD-B540-8679-82A3FC4AA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C1E585F5-6B22-A141-8748-B6B40246D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FACED454-C51C-9F42-9261-00A0A8154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Рисунок 19">
            <a:extLst>
              <a:ext uri="{FF2B5EF4-FFF2-40B4-BE49-F238E27FC236}">
                <a16:creationId xmlns:a16="http://schemas.microsoft.com/office/drawing/2014/main" id="{CB70819A-502D-4743-B8E8-05BCCA1C84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77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1CBEB064-4653-B14D-87DB-89244E58AA29}"/>
              </a:ext>
            </a:extLst>
          </p:cNvPr>
          <p:cNvSpPr/>
          <p:nvPr userDrawn="1"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Рисунок 19">
            <a:extLst>
              <a:ext uri="{FF2B5EF4-FFF2-40B4-BE49-F238E27FC236}">
                <a16:creationId xmlns:a16="http://schemas.microsoft.com/office/drawing/2014/main" id="{DC84AAD7-4A52-184C-BF41-1C7CF89C28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09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79BA30C-0657-7945-A2EE-C6D73D91F9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29AE84-4A40-6E49-BC5B-ACE1F723B4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61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E92DD2-0E91-D043-B168-A9A8A0589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5115309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величенный 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9BDCAA58-20F9-114C-B738-620065D3E95C}"/>
              </a:ext>
            </a:extLst>
          </p:cNvPr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128A36FC-72C7-5E46-8380-7273E17B7F85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7530643" y="991396"/>
            <a:ext cx="3311420" cy="7164000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65482" h="6848278">
                <a:moveTo>
                  <a:pt x="2528499" y="105"/>
                </a:moveTo>
                <a:cubicBezTo>
                  <a:pt x="2622247" y="105"/>
                  <a:pt x="2715996" y="105"/>
                  <a:pt x="2809744" y="105"/>
                </a:cubicBezTo>
                <a:cubicBezTo>
                  <a:pt x="2877076" y="-995"/>
                  <a:pt x="2943541" y="15368"/>
                  <a:pt x="3002647" y="47597"/>
                </a:cubicBezTo>
                <a:cubicBezTo>
                  <a:pt x="3089639" y="96691"/>
                  <a:pt x="3137780" y="173453"/>
                  <a:pt x="3156698" y="269617"/>
                </a:cubicBezTo>
                <a:cubicBezTo>
                  <a:pt x="3162579" y="301500"/>
                  <a:pt x="3165408" y="333869"/>
                  <a:pt x="3165144" y="366287"/>
                </a:cubicBezTo>
                <a:cubicBezTo>
                  <a:pt x="3165595" y="2405298"/>
                  <a:pt x="3165595" y="4444309"/>
                  <a:pt x="3165144" y="6483320"/>
                </a:cubicBezTo>
                <a:cubicBezTo>
                  <a:pt x="3165144" y="6554599"/>
                  <a:pt x="3152813" y="6623095"/>
                  <a:pt x="3117172" y="6685770"/>
                </a:cubicBezTo>
                <a:cubicBezTo>
                  <a:pt x="3067848" y="6772571"/>
                  <a:pt x="2990992" y="6820737"/>
                  <a:pt x="2894709" y="6839126"/>
                </a:cubicBezTo>
                <a:cubicBezTo>
                  <a:pt x="2862961" y="6845065"/>
                  <a:pt x="2830727" y="6848030"/>
                  <a:pt x="2798427" y="6847983"/>
                </a:cubicBezTo>
                <a:cubicBezTo>
                  <a:pt x="1987629" y="6848377"/>
                  <a:pt x="1176662" y="6848377"/>
                  <a:pt x="365526" y="6847983"/>
                </a:cubicBezTo>
                <a:cubicBezTo>
                  <a:pt x="294159" y="6847983"/>
                  <a:pt x="225579" y="6835752"/>
                  <a:pt x="162826" y="6800239"/>
                </a:cubicBezTo>
                <a:cubicBezTo>
                  <a:pt x="75412" y="6750807"/>
                  <a:pt x="27018" y="6673707"/>
                  <a:pt x="8859" y="6576700"/>
                </a:cubicBezTo>
                <a:cubicBezTo>
                  <a:pt x="3050" y="6544495"/>
                  <a:pt x="223" y="6511825"/>
                  <a:pt x="413" y="6479102"/>
                </a:cubicBezTo>
                <a:lnTo>
                  <a:pt x="0" y="3489518"/>
                </a:lnTo>
                <a:lnTo>
                  <a:pt x="0" y="365344"/>
                </a:lnTo>
                <a:lnTo>
                  <a:pt x="10305" y="261931"/>
                </a:lnTo>
                <a:cubicBezTo>
                  <a:pt x="17727" y="228052"/>
                  <a:pt x="29594" y="195217"/>
                  <a:pt x="47372" y="163837"/>
                </a:cubicBezTo>
                <a:cubicBezTo>
                  <a:pt x="96273" y="76362"/>
                  <a:pt x="173806" y="27774"/>
                  <a:pt x="270679" y="9384"/>
                </a:cubicBezTo>
                <a:cubicBezTo>
                  <a:pt x="301985" y="3791"/>
                  <a:pt x="333723" y="969"/>
                  <a:pt x="365526" y="949"/>
                </a:cubicBezTo>
                <a:cubicBezTo>
                  <a:pt x="454545" y="-569"/>
                  <a:pt x="543901" y="190"/>
                  <a:pt x="632751" y="190"/>
                </a:cubicBezTo>
                <a:cubicBezTo>
                  <a:pt x="637903" y="190"/>
                  <a:pt x="643055" y="190"/>
                  <a:pt x="648207" y="190"/>
                </a:cubicBezTo>
                <a:cubicBezTo>
                  <a:pt x="685115" y="1624"/>
                  <a:pt x="703781" y="19591"/>
                  <a:pt x="704372" y="56370"/>
                </a:cubicBezTo>
                <a:cubicBezTo>
                  <a:pt x="704372" y="88003"/>
                  <a:pt x="707159" y="118961"/>
                  <a:pt x="721263" y="147978"/>
                </a:cubicBezTo>
                <a:cubicBezTo>
                  <a:pt x="750486" y="208882"/>
                  <a:pt x="800401" y="240768"/>
                  <a:pt x="866025" y="250300"/>
                </a:cubicBezTo>
                <a:cubicBezTo>
                  <a:pt x="882831" y="252395"/>
                  <a:pt x="899765" y="253297"/>
                  <a:pt x="916700" y="252999"/>
                </a:cubicBezTo>
                <a:cubicBezTo>
                  <a:pt x="1366186" y="252999"/>
                  <a:pt x="1815728" y="252999"/>
                  <a:pt x="2265327" y="252999"/>
                </a:cubicBezTo>
                <a:cubicBezTo>
                  <a:pt x="2317354" y="252999"/>
                  <a:pt x="2365579" y="240852"/>
                  <a:pt x="2405612" y="205255"/>
                </a:cubicBezTo>
                <a:cubicBezTo>
                  <a:pt x="2442397" y="173005"/>
                  <a:pt x="2463861" y="126758"/>
                  <a:pt x="2464733" y="77880"/>
                </a:cubicBezTo>
                <a:cubicBezTo>
                  <a:pt x="2465155" y="69445"/>
                  <a:pt x="2464733" y="61009"/>
                  <a:pt x="2465155" y="52574"/>
                </a:cubicBezTo>
                <a:cubicBezTo>
                  <a:pt x="2466675" y="20350"/>
                  <a:pt x="2483989" y="2805"/>
                  <a:pt x="2515830" y="527"/>
                </a:cubicBezTo>
                <a:cubicBezTo>
                  <a:pt x="2520053" y="527"/>
                  <a:pt x="2524276" y="105"/>
                  <a:pt x="2528499" y="105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9873513-A87A-5248-9EE5-22477683A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888F5E9-30EC-364E-8110-24F16FB93E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8F56B56D-4B01-084B-A800-36DCED101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110ABC-1F97-7D47-BAA7-5091B347B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41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криншот (16: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12">
            <a:extLst>
              <a:ext uri="{FF2B5EF4-FFF2-40B4-BE49-F238E27FC236}">
                <a16:creationId xmlns:a16="http://schemas.microsoft.com/office/drawing/2014/main" id="{FD2A22B0-09D2-7D4E-AADD-ED8BB34AC91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C946BF-0D2D-B445-9F9C-2DC7351B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0" y="1773238"/>
            <a:ext cx="5868988" cy="309967"/>
          </a:xfrm>
          <a:prstGeom prst="rect">
            <a:avLst/>
          </a:prstGeom>
        </p:spPr>
      </p:pic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66F50713-9831-0B41-9CD2-5CFB1B79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546421F3-2599-7248-8343-9198B0A539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13C7EE6-39CD-7540-8356-4DFD11AD7A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79450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696505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скриншо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6B939B2E-B6BB-D04B-8511-1F5FCBD3580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D818D37-95CD-A54D-A873-58443763E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FE5B93B5-05A2-2544-8F22-44097F5E2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0C9B590D-4781-8D49-93CD-C4866F0890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999941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C33ADE9E-ECB7-1F4A-B46F-CAD9E158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4" y="167981"/>
            <a:ext cx="4663017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6658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171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4351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207933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7CF3EB50-A7E7-6C46-A2E6-243B308973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Заголовок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4567ABE6-665B-9A42-BA9A-9F11583EB5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Кратко сформулируйте главную мысль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1EB5948-9BFD-2F46-B73E-B5E2C777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7AFCF1EF-72D2-5E40-B289-9BC8691CA1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B1C268A2-11C7-314A-802D-ADB67A88E2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9593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в круж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7FE8B859-2299-5046-96BF-81805B7C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Напишите основную мысль</a:t>
            </a:r>
          </a:p>
        </p:txBody>
      </p:sp>
      <p:sp>
        <p:nvSpPr>
          <p:cNvPr id="9" name="Текст 34">
            <a:extLst>
              <a:ext uri="{FF2B5EF4-FFF2-40B4-BE49-F238E27FC236}">
                <a16:creationId xmlns:a16="http://schemas.microsoft.com/office/drawing/2014/main" id="{808739EF-D4B6-B847-B487-DF6967A6EF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4850B24A-5604-CA43-BD24-FD32EA3B8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92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 сообщест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33">
            <a:extLst>
              <a:ext uri="{FF2B5EF4-FFF2-40B4-BE49-F238E27FC236}">
                <a16:creationId xmlns:a16="http://schemas.microsoft.com/office/drawing/2014/main" id="{BBAF255A-528F-DA45-AF05-D9145BE2537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49730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3" name="Рисунок 34">
            <a:extLst>
              <a:ext uri="{FF2B5EF4-FFF2-40B4-BE49-F238E27FC236}">
                <a16:creationId xmlns:a16="http://schemas.microsoft.com/office/drawing/2014/main" id="{1EDE53BF-9384-3F44-82B0-7B4197259CA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5062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4" name="Рисунок 36">
            <a:extLst>
              <a:ext uri="{FF2B5EF4-FFF2-40B4-BE49-F238E27FC236}">
                <a16:creationId xmlns:a16="http://schemas.microsoft.com/office/drawing/2014/main" id="{F503805D-CC61-4B4D-B49F-78197D7A20C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51119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5" name="Рисунок 37">
            <a:extLst>
              <a:ext uri="{FF2B5EF4-FFF2-40B4-BE49-F238E27FC236}">
                <a16:creationId xmlns:a16="http://schemas.microsoft.com/office/drawing/2014/main" id="{E93B7ABF-4CFB-FA42-9B9B-75CABB82988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112094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1" name="Рисунок 33">
            <a:extLst>
              <a:ext uri="{FF2B5EF4-FFF2-40B4-BE49-F238E27FC236}">
                <a16:creationId xmlns:a16="http://schemas.microsoft.com/office/drawing/2014/main" id="{7A427DD4-5B81-304C-919B-55BDBFB3D87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349730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2" name="Рисунок 34">
            <a:extLst>
              <a:ext uri="{FF2B5EF4-FFF2-40B4-BE49-F238E27FC236}">
                <a16:creationId xmlns:a16="http://schemas.microsoft.com/office/drawing/2014/main" id="{03E6AF83-D8AB-454C-B7B3-C87A5186172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95062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3" name="Рисунок 36">
            <a:extLst>
              <a:ext uri="{FF2B5EF4-FFF2-40B4-BE49-F238E27FC236}">
                <a16:creationId xmlns:a16="http://schemas.microsoft.com/office/drawing/2014/main" id="{13680196-7687-714E-8022-5F67BEF30A1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1119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4" name="Рисунок 37">
            <a:extLst>
              <a:ext uri="{FF2B5EF4-FFF2-40B4-BE49-F238E27FC236}">
                <a16:creationId xmlns:a16="http://schemas.microsoft.com/office/drawing/2014/main" id="{53AC095F-4507-4F45-9C37-54381333B0A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112094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5" name="Рисунок 33">
            <a:extLst>
              <a:ext uri="{FF2B5EF4-FFF2-40B4-BE49-F238E27FC236}">
                <a16:creationId xmlns:a16="http://schemas.microsoft.com/office/drawing/2014/main" id="{59D5525B-D102-F14E-8C3E-AD24F02476E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349730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6" name="Рисунок 34">
            <a:extLst>
              <a:ext uri="{FF2B5EF4-FFF2-40B4-BE49-F238E27FC236}">
                <a16:creationId xmlns:a16="http://schemas.microsoft.com/office/drawing/2014/main" id="{E67FE9E2-B71C-754D-A9E1-AFAF246534D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95062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7" name="Рисунок 36">
            <a:extLst>
              <a:ext uri="{FF2B5EF4-FFF2-40B4-BE49-F238E27FC236}">
                <a16:creationId xmlns:a16="http://schemas.microsoft.com/office/drawing/2014/main" id="{18086737-6CCB-9B45-A255-FAC9F39E7F3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51119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8" name="Рисунок 37">
            <a:extLst>
              <a:ext uri="{FF2B5EF4-FFF2-40B4-BE49-F238E27FC236}">
                <a16:creationId xmlns:a16="http://schemas.microsoft.com/office/drawing/2014/main" id="{678A69C8-A077-EF40-8F97-585A2980BEA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112094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9" name="Рисунок 33">
            <a:extLst>
              <a:ext uri="{FF2B5EF4-FFF2-40B4-BE49-F238E27FC236}">
                <a16:creationId xmlns:a16="http://schemas.microsoft.com/office/drawing/2014/main" id="{E51881C8-D566-D84E-B796-2173EC5D1AE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49730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0" name="Рисунок 34">
            <a:extLst>
              <a:ext uri="{FF2B5EF4-FFF2-40B4-BE49-F238E27FC236}">
                <a16:creationId xmlns:a16="http://schemas.microsoft.com/office/drawing/2014/main" id="{0E1B4231-F022-9844-925D-6A061371AEE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95062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1" name="Рисунок 36">
            <a:extLst>
              <a:ext uri="{FF2B5EF4-FFF2-40B4-BE49-F238E27FC236}">
                <a16:creationId xmlns:a16="http://schemas.microsoft.com/office/drawing/2014/main" id="{BD94CEF0-B973-3D41-BB44-21762663155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51119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2" name="Рисунок 37">
            <a:extLst>
              <a:ext uri="{FF2B5EF4-FFF2-40B4-BE49-F238E27FC236}">
                <a16:creationId xmlns:a16="http://schemas.microsoft.com/office/drawing/2014/main" id="{1928F8B3-07EC-A04D-8249-008477FB2A1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112094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64CD6D08-F9FF-9A44-A56F-59DCE9DF4A7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B5BF75A2-2D65-E947-9AA6-564933496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9" name="Заголовок 2">
            <a:extLst>
              <a:ext uri="{FF2B5EF4-FFF2-40B4-BE49-F238E27FC236}">
                <a16:creationId xmlns:a16="http://schemas.microsoft.com/office/drawing/2014/main" id="{6A07793F-F8F3-7A47-BBDB-26ADE0E1B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49"/>
            <a:ext cx="3366029" cy="170815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27977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6617A05-57B0-D444-8882-A7FCC5FC028A}"/>
              </a:ext>
            </a:extLst>
          </p:cNvPr>
          <p:cNvSpPr txBox="1"/>
          <p:nvPr userDrawn="1"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sz="36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1" name="Рисунок 33">
            <a:extLst>
              <a:ext uri="{FF2B5EF4-FFF2-40B4-BE49-F238E27FC236}">
                <a16:creationId xmlns:a16="http://schemas.microsoft.com/office/drawing/2014/main" id="{FBD9F727-FC09-AA44-B9B5-4ECE7511EC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1513" y="800101"/>
            <a:ext cx="3370771" cy="3371552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</a:t>
            </a:r>
            <a:br>
              <a:rPr lang="en-US" dirty="0"/>
            </a:br>
            <a:r>
              <a:rPr lang="ru-RU" dirty="0"/>
              <a:t>и фамилия</a:t>
            </a:r>
            <a:endParaRPr lang="en-US" dirty="0"/>
          </a:p>
        </p:txBody>
      </p:sp>
      <p:sp>
        <p:nvSpPr>
          <p:cNvPr id="16" name="Position">
            <a:extLst>
              <a:ext uri="{FF2B5EF4-FFF2-40B4-BE49-F238E27FC236}">
                <a16:creationId xmlns:a16="http://schemas.microsoft.com/office/drawing/2014/main" id="{448EE364-91E2-BC4B-A39F-EDB604B1AD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defRPr lang="en-US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Название должности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1600" b="0" i="0">
                <a:latin typeface="SF Pro Text Light" pitchFamily="2" charset="0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/>
            </a:lvl3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  <a:endParaRPr lang="en-US" dirty="0"/>
          </a:p>
          <a:p>
            <a:pPr lvl="2"/>
            <a:r>
              <a:rPr lang="ru-RU" dirty="0"/>
              <a:t>Уровень 3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728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без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ru-RU" sz="44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2400" b="0" i="0">
                <a:latin typeface="+mj-lt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j-lt"/>
              </a:defRPr>
            </a:lvl2pPr>
            <a:lvl3pPr>
              <a:lnSpc>
                <a:spcPct val="110000"/>
              </a:lnSpc>
              <a:defRPr sz="1800">
                <a:latin typeface="+mj-lt"/>
              </a:defRPr>
            </a:lvl3pPr>
          </a:lstStyle>
          <a:p>
            <a:pPr lvl="0"/>
            <a:r>
              <a:rPr lang="ru-RU" dirty="0"/>
              <a:t>Опишите кратко идеи, </a:t>
            </a:r>
            <a:br>
              <a:rPr lang="ru-RU" dirty="0"/>
            </a:br>
            <a:r>
              <a:rPr lang="ru-RU" dirty="0"/>
              <a:t>подтверждающие основную мысль слайда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9603D-3461-EE46-98B7-7067B67CBB22}"/>
              </a:ext>
            </a:extLst>
          </p:cNvPr>
          <p:cNvSpPr txBox="1"/>
          <p:nvPr userDrawn="1"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873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16153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54A93F3-6551-7F4E-A055-C4FC639F0214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E8CB7B84-7F64-D442-9CE9-5E31FBB6F0D7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id="{17D6EE18-CC44-834A-8F7A-70ABA069F319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id="{17EFEFBA-8BE8-6E41-B650-3166900B5082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DDAC27C6-45F4-8F49-99EE-2FF652395C62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91114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 Q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059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6DC1EA-F789-2A4A-8872-C87E964C8A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3" y="5842000"/>
            <a:ext cx="5437187" cy="355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Василий Иванов, 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10631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563552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746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F7ABA-9207-F14B-ABD3-93944D691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2681816" cy="6442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E5408C-4056-F34C-9874-98FB37FC1B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3363" y="692150"/>
            <a:ext cx="7489825" cy="550862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  <a:latin typeface="+mj-lt"/>
              </a:defRPr>
            </a:lvl1pPr>
            <a:lvl2pPr marL="846138" indent="-317500">
              <a:tabLst/>
              <a:defRPr>
                <a:solidFill>
                  <a:schemeClr val="tx1"/>
                </a:solidFill>
              </a:defRPr>
            </a:lvl2pPr>
            <a:lvl3pPr marL="1208088" indent="-287338">
              <a:tabLst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ru-RU" dirty="0"/>
              <a:t>Раскройте содержание презентации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3F11BB92-6739-9747-9A25-62A737177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5273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F3C1226-071C-F54E-9AFB-D71CEE530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F3D3D73E-3070-D547-A8E4-656E5B9A0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731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44C34BA-F094-3041-A38F-24178A9450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3" y="1773238"/>
            <a:ext cx="10861675" cy="446404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F4419-792A-8B49-AAC6-9EEE75A63D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5738041-44B9-C64F-82DF-90E7BDAF6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317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1461C-53A4-C943-B21F-B82D3E53D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7286A5-4914-6346-846A-58D49D87B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8" name="Нижний колонтитул 2">
            <a:extLst>
              <a:ext uri="{FF2B5EF4-FFF2-40B4-BE49-F238E27FC236}">
                <a16:creationId xmlns:a16="http://schemas.microsoft.com/office/drawing/2014/main" id="{23CA651D-6B29-DE48-B225-DF53D6B14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BC83C78-346F-1043-91D6-AAE2CBD50914}"/>
              </a:ext>
            </a:extLst>
          </p:cNvPr>
          <p:cNvGrpSpPr/>
          <p:nvPr userDrawn="1"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6323B1F2-748E-D24A-B04D-147E09F7A056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1B27122E-E66E-3842-BEE7-8F21E71CCFFA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2489CB35-5D1A-3449-A3AA-6331ECDE56D7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46F3591-5DE8-684F-945B-4B104571763B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E72CDAF1-40E5-1146-8168-F54EFBC30D1E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7A57A1D-1763-3545-AF07-19470F3E50CB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256465A1-0921-EF43-AA4A-163FB7F2E5DF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28A59CB-089A-4049-8D48-745F1CD70D00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BE3986F7-E050-214A-8AAE-9F64D46E6D25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5A77F4BA-FB36-E94D-A5E0-1E2C3DDEF2DD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CF75EAD3-670B-6741-BD93-7AC35A4C614F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9F4A77B-3030-4345-9E65-8E7A17D3C9AB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4D584FB-B2D1-004D-8FAA-86088F98D1CB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8491DE6-A85F-F941-9774-470B7A292E66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A37FBE-ED03-9E46-B887-2095E3565220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3B60AB2F-ECD7-B14B-914B-D1497215BE2D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1F86DEA-3BC0-2949-8D21-BC75BF487961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3AA5CCF0-AFE9-C845-8FB6-42C61118EB3B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F4CBF35-215D-3141-AE0E-10FCB8EAA38B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7827FEF-580D-8D4A-AA52-FBB780D3E8CA}"/>
              </a:ext>
            </a:extLst>
          </p:cNvPr>
          <p:cNvGrpSpPr/>
          <p:nvPr userDrawn="1"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5720CF8-777D-6D46-943B-8BFBBAC8AC37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51E786-90FC-B84D-A121-52C549CABAD6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B098482-3360-BC48-86E2-D82F0ECD18CB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91C8E324-B663-AE43-AD17-C30372AC1D62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982BEC6C-68DE-E945-89D7-E542C117AE5E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3EF568AD-F1F9-804D-9F74-FF357FDDF8E2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23EA1C8B-0B4C-F54E-A19D-87D78B2BA79F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A176C27A-B0C3-E348-A8E9-CFF1EDD0691A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1E950337-5072-114C-BF31-761D28BD0077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89CC3246-9DE9-274E-A6C3-F1641B274260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D325B007-78F8-3C48-AFAE-566FB0FE44CB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B1C960B3-AB41-7C49-BF29-7BE107E51B2E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2C78BCE0-6204-0442-93CA-02D94FDF3F7B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D1C06090-B6A7-F940-B829-33701FB43C9D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B0FFD9E0-54D7-5344-9001-BBEC5DAB7860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01CA738E-8928-9640-A950-3958A54AF720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E24B7330-F8F4-7849-9AA8-726A43864042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61D65C45-3E19-9342-83DB-D61F067718E5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44C52D8E-9B70-CD44-869A-228C63BCF7A3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195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58" r:id="rId2"/>
    <p:sldLayoutId id="2147483702" r:id="rId3"/>
    <p:sldLayoutId id="2147483759" r:id="rId4"/>
    <p:sldLayoutId id="2147483756" r:id="rId5"/>
    <p:sldLayoutId id="2147483703" r:id="rId6"/>
    <p:sldLayoutId id="2147483738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57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9" r:id="rId33"/>
    <p:sldLayoutId id="2147483740" r:id="rId34"/>
    <p:sldLayoutId id="2147483730" r:id="rId35"/>
    <p:sldLayoutId id="2147483731" r:id="rId36"/>
    <p:sldLayoutId id="2147483732" r:id="rId37"/>
    <p:sldLayoutId id="2147483735" r:id="rId38"/>
    <p:sldLayoutId id="2147483739" r:id="rId39"/>
    <p:sldLayoutId id="2147483737" r:id="rId40"/>
    <p:sldLayoutId id="2147483760" r:id="rId41"/>
    <p:sldLayoutId id="2147483761" r:id="rId4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55588" indent="-255588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269875" algn="l" defTabSz="914400" rtl="0" eaLnBrk="1" latinLnBrk="0" hangingPunct="1">
        <a:lnSpc>
          <a:spcPct val="110000"/>
        </a:lnSpc>
        <a:spcBef>
          <a:spcPts val="500"/>
        </a:spcBef>
        <a:buFont typeface="Системный шрифт, обычный"/>
        <a:buChar char="−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pos="415" userDrawn="1">
          <p15:clr>
            <a:srgbClr val="FDE53C"/>
          </p15:clr>
        </p15:guide>
        <p15:guide id="14" pos="7265" userDrawn="1">
          <p15:clr>
            <a:srgbClr val="FDE53C"/>
          </p15:clr>
        </p15:guide>
        <p15:guide id="16" orient="horz" pos="3906" userDrawn="1">
          <p15:clr>
            <a:srgbClr val="FDE53C"/>
          </p15:clr>
        </p15:guide>
        <p15:guide id="17" pos="5110" userDrawn="1">
          <p15:clr>
            <a:srgbClr val="FDE53C"/>
          </p15:clr>
        </p15:guide>
        <p15:guide id="18" pos="2547" userDrawn="1">
          <p15:clr>
            <a:srgbClr val="FDE53C"/>
          </p15:clr>
        </p15:guide>
        <p15:guide id="19" pos="3840" userDrawn="1">
          <p15:clr>
            <a:srgbClr val="FDE53C"/>
          </p15:clr>
        </p15:guide>
        <p15:guide id="22" orient="horz" pos="436" userDrawn="1">
          <p15:clr>
            <a:srgbClr val="FDE53C"/>
          </p15:clr>
        </p15:guide>
        <p15:guide id="23" orient="horz" pos="1117" userDrawn="1">
          <p15:clr>
            <a:srgbClr val="FDE53C"/>
          </p15:clr>
        </p15:guide>
        <p15:guide id="24" pos="2116" userDrawn="1">
          <p15:clr>
            <a:srgbClr val="FDE53C"/>
          </p15:clr>
        </p15:guide>
        <p15:guide id="25" pos="5541" userDrawn="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b2rSITmXqU&amp;list=PLNSmyatBJig6UY5Mk_LXi_t7G-HtxDPTu" TargetMode="External"/><Relationship Id="rId2" Type="http://schemas.openxmlformats.org/officeDocument/2006/relationships/hyperlink" Target="https://www.youtube.com/watch?v=DqHa4WUJat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1KZNm7hFgIk&amp;list=PLNSmyatBJig6UY5Mk_LXi_t7G-HtxDPTu" TargetMode="External"/><Relationship Id="rId5" Type="http://schemas.openxmlformats.org/officeDocument/2006/relationships/hyperlink" Target="http://youtube.com/watch?v=lSS9eTlrNf8&amp;list=PLNSmyatBJig6UY5Mk_LXi_t7G-HtxDPTu" TargetMode="External"/><Relationship Id="rId4" Type="http://schemas.openxmlformats.org/officeDocument/2006/relationships/hyperlink" Target="https://www.youtube.com/watch?v=SqpK3-I64cg&amp;list=PLNSmyatBJig6UY5Mk_LXi_t7G-HtxDPT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76EA20A-7C52-6B43-AC5F-A8B91A86A1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Никита Куликов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797570-82EC-4345-AB3D-CEF0BCE39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059006"/>
            <a:ext cx="10220325" cy="1828193"/>
          </a:xfrm>
        </p:spPr>
        <p:txBody>
          <a:bodyPr/>
          <a:lstStyle/>
          <a:p>
            <a:r>
              <a:rPr lang="ru-RU" dirty="0"/>
              <a:t>Тестирование и</a:t>
            </a:r>
            <a:br>
              <a:rPr lang="ru-RU" dirty="0"/>
            </a:br>
            <a:r>
              <a:rPr lang="en-US" dirty="0"/>
              <a:t>Debugging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264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F950C0-42FD-FE47-B58E-CA364655A80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57641-A3DF-2B46-B4AE-421BA25E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только </a:t>
            </a:r>
            <a:r>
              <a:rPr lang="en-US" dirty="0"/>
              <a:t>USB | </a:t>
            </a:r>
            <a:r>
              <a:rPr lang="ru-RU" dirty="0"/>
              <a:t>Код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7331E-7944-514D-80A3-F817C5E90EBD}"/>
              </a:ext>
            </a:extLst>
          </p:cNvPr>
          <p:cNvSpPr txBox="1"/>
          <p:nvPr/>
        </p:nvSpPr>
        <p:spPr>
          <a:xfrm>
            <a:off x="6192242" y="2867889"/>
            <a:ext cx="3243443" cy="112222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adb</a:t>
            </a:r>
            <a:r>
              <a:rPr lang="en-US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tcpip</a:t>
            </a:r>
            <a:r>
              <a:rPr lang="en-US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 5555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adb</a:t>
            </a:r>
            <a:r>
              <a:rPr lang="en-US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 connect device-</a:t>
            </a:r>
            <a:r>
              <a:rPr lang="en-US" dirty="0" err="1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ip</a:t>
            </a:r>
            <a:endParaRPr lang="en-US" dirty="0">
              <a:solidFill>
                <a:schemeClr val="bg1"/>
              </a:solidFill>
              <a:latin typeface="Roboto Mono for Powerline" pitchFamily="2" charset="0"/>
              <a:ea typeface="Roboto Mono for Powerline" pitchFamily="2" charset="0"/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adb</a:t>
            </a:r>
            <a:r>
              <a:rPr lang="en-US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usb</a:t>
            </a:r>
            <a:endParaRPr lang="en-RU" dirty="0">
              <a:solidFill>
                <a:schemeClr val="bg1"/>
              </a:solidFill>
              <a:latin typeface="Roboto Mono for Powerline" pitchFamily="2" charset="0"/>
              <a:ea typeface="Roboto Mono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090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7641-A3DF-2B46-B4AE-421BA25E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 📱</a:t>
            </a:r>
            <a:endParaRPr lang="en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2C9A3A-D783-9745-B5CB-8E9BCB3040C3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2494F-252C-4B47-BA7E-87137D83D76E}"/>
              </a:ext>
            </a:extLst>
          </p:cNvPr>
          <p:cNvSpPr txBox="1"/>
          <p:nvPr/>
        </p:nvSpPr>
        <p:spPr>
          <a:xfrm>
            <a:off x="6192242" y="2867889"/>
            <a:ext cx="2002719" cy="35893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adb</a:t>
            </a:r>
            <a:r>
              <a:rPr lang="en-US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 emu help</a:t>
            </a:r>
            <a:endParaRPr lang="en-RU" dirty="0">
              <a:solidFill>
                <a:schemeClr val="bg1"/>
              </a:solidFill>
              <a:latin typeface="Roboto Mono for Powerline" pitchFamily="2" charset="0"/>
              <a:ea typeface="Roboto Mono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24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7641-A3DF-2B46-B4AE-421BA25E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devices</a:t>
            </a:r>
            <a:endParaRPr lang="en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DEF96F-F205-9F44-BDE1-2E6F046798A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FDB89-D458-8F4F-9ABF-0615013FA1EE}"/>
              </a:ext>
            </a:extLst>
          </p:cNvPr>
          <p:cNvSpPr txBox="1"/>
          <p:nvPr/>
        </p:nvSpPr>
        <p:spPr>
          <a:xfrm>
            <a:off x="6173769" y="3058711"/>
            <a:ext cx="4346309" cy="740578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adb</a:t>
            </a:r>
            <a:r>
              <a:rPr lang="en-US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 devices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adb</a:t>
            </a:r>
            <a:r>
              <a:rPr lang="en-US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 –s emulator-5554 emu help</a:t>
            </a:r>
            <a:endParaRPr lang="en-RU" dirty="0">
              <a:solidFill>
                <a:schemeClr val="bg1"/>
              </a:solidFill>
              <a:latin typeface="Roboto Mono for Powerline" pitchFamily="2" charset="0"/>
              <a:ea typeface="Roboto Mono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941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0FDCA3-7E8E-9F45-BD82-00F807559C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D6E3B784-9A13-6047-9E66-40A0E0A49CD2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8E77F1B9-E86D-D24B-A90E-960E24D64727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56908A96-B94C-CD41-B3DC-2D4CAB18D3D2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250A1E28-65A1-9B45-84A0-FEBFDECF9724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1EA2D-E92C-E647-AA82-786C1809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1" y="1119966"/>
            <a:ext cx="8439229" cy="274228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Debug-point</a:t>
            </a:r>
            <a:br>
              <a:rPr lang="ru-RU" dirty="0">
                <a:solidFill>
                  <a:schemeClr val="tx1"/>
                </a:solidFill>
              </a:rPr>
            </a:b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🔴</a:t>
            </a:r>
          </a:p>
        </p:txBody>
      </p:sp>
      <p:sp>
        <p:nvSpPr>
          <p:cNvPr id="10" name="Овал 13">
            <a:extLst>
              <a:ext uri="{FF2B5EF4-FFF2-40B4-BE49-F238E27FC236}">
                <a16:creationId xmlns:a16="http://schemas.microsoft.com/office/drawing/2014/main" id="{A689BCBA-2AA9-C140-B733-DFFFC9DCEED3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6">
            <a:extLst>
              <a:ext uri="{FF2B5EF4-FFF2-40B4-BE49-F238E27FC236}">
                <a16:creationId xmlns:a16="http://schemas.microsoft.com/office/drawing/2014/main" id="{CBDC8DA7-8195-954C-ACD5-2A4BD88E2D64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0" name="Овал 16">
            <a:extLst>
              <a:ext uri="{FF2B5EF4-FFF2-40B4-BE49-F238E27FC236}">
                <a16:creationId xmlns:a16="http://schemas.microsoft.com/office/drawing/2014/main" id="{93F38594-4AD9-8348-9C80-E1463870DA76}"/>
              </a:ext>
            </a:extLst>
          </p:cNvPr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955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D04A8-1027-3546-880D-60529349B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Дебаггинг</a:t>
            </a:r>
            <a:endParaRPr lang="en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FDEB4-F9A3-0645-B8A8-329E2A2C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339" y="1526009"/>
            <a:ext cx="8359321" cy="5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12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0C07-E699-E942-97BA-B7BEE224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point condition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711DD-A8C0-1D4A-8918-E3A890C6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58" y="1987849"/>
            <a:ext cx="63754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77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1EA2D-E92C-E647-AA82-786C1809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119966"/>
            <a:ext cx="4621372" cy="36563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Debug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Блиц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🎉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858DA25-619F-424B-B5EB-428D98091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36" t="19136" r="19878" b="18972"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sp>
        <p:nvSpPr>
          <p:cNvPr id="5" name="Овал 3">
            <a:extLst>
              <a:ext uri="{FF2B5EF4-FFF2-40B4-BE49-F238E27FC236}">
                <a16:creationId xmlns:a16="http://schemas.microsoft.com/office/drawing/2014/main" id="{508BBED4-F90F-0540-B166-F3A1760F36D3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4">
            <a:extLst>
              <a:ext uri="{FF2B5EF4-FFF2-40B4-BE49-F238E27FC236}">
                <a16:creationId xmlns:a16="http://schemas.microsoft.com/office/drawing/2014/main" id="{01F50AAD-70DB-BC40-9011-326A75523B15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5">
            <a:extLst>
              <a:ext uri="{FF2B5EF4-FFF2-40B4-BE49-F238E27FC236}">
                <a16:creationId xmlns:a16="http://schemas.microsoft.com/office/drawing/2014/main" id="{826D9D76-0479-2048-8B09-838CB813B3D0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6">
            <a:extLst>
              <a:ext uri="{FF2B5EF4-FFF2-40B4-BE49-F238E27FC236}">
                <a16:creationId xmlns:a16="http://schemas.microsoft.com/office/drawing/2014/main" id="{5CBAB05A-CFE0-8343-BE96-212B9D273101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3">
            <a:extLst>
              <a:ext uri="{FF2B5EF4-FFF2-40B4-BE49-F238E27FC236}">
                <a16:creationId xmlns:a16="http://schemas.microsoft.com/office/drawing/2014/main" id="{326F689A-2B4E-FA40-ACA3-D503D99FD97C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5">
            <a:extLst>
              <a:ext uri="{FF2B5EF4-FFF2-40B4-BE49-F238E27FC236}">
                <a16:creationId xmlns:a16="http://schemas.microsoft.com/office/drawing/2014/main" id="{275B9F71-C42E-4647-A0E9-8D8E171CD366}"/>
              </a:ext>
            </a:extLst>
          </p:cNvPr>
          <p:cNvSpPr/>
          <p:nvPr/>
        </p:nvSpPr>
        <p:spPr>
          <a:xfrm>
            <a:off x="664008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3">
            <a:extLst>
              <a:ext uri="{FF2B5EF4-FFF2-40B4-BE49-F238E27FC236}">
                <a16:creationId xmlns:a16="http://schemas.microsoft.com/office/drawing/2014/main" id="{8921FFBA-6385-4546-8F5E-93C1518EC79D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5">
            <a:extLst>
              <a:ext uri="{FF2B5EF4-FFF2-40B4-BE49-F238E27FC236}">
                <a16:creationId xmlns:a16="http://schemas.microsoft.com/office/drawing/2014/main" id="{23D57116-309A-6144-BB10-2788494E33BE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5">
            <a:extLst>
              <a:ext uri="{FF2B5EF4-FFF2-40B4-BE49-F238E27FC236}">
                <a16:creationId xmlns:a16="http://schemas.microsoft.com/office/drawing/2014/main" id="{DFB1169E-2566-954E-8E92-D44E32FA19C0}"/>
              </a:ext>
            </a:extLst>
          </p:cNvPr>
          <p:cNvSpPr/>
          <p:nvPr/>
        </p:nvSpPr>
        <p:spPr>
          <a:xfrm>
            <a:off x="2752777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377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94390-E02D-254D-A062-6B84AA478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искать </a:t>
            </a:r>
            <a:r>
              <a:rPr lang="en-RU" dirty="0"/>
              <a:t>Source?</a:t>
            </a:r>
          </a:p>
        </p:txBody>
      </p:sp>
      <p:pic>
        <p:nvPicPr>
          <p:cNvPr id="3" name="Picture 2" descr="How to see JetpackCompose kotlin source in Android Studio (4.2)? - Stack  Overflow">
            <a:extLst>
              <a:ext uri="{FF2B5EF4-FFF2-40B4-BE49-F238E27FC236}">
                <a16:creationId xmlns:a16="http://schemas.microsoft.com/office/drawing/2014/main" id="{0CE44889-13DD-4B4A-8B29-0DB84420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943" y="2156761"/>
            <a:ext cx="9514114" cy="356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115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41AD35-D7DC-494C-BE16-15F152A45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AD9F-66B0-E04E-BBE3-0DF279333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533" y="5042478"/>
            <a:ext cx="5604934" cy="1815522"/>
          </a:xfrm>
          <a:solidFill>
            <a:srgbClr val="080808"/>
          </a:solidFill>
        </p:spPr>
        <p:txBody>
          <a:bodyPr/>
          <a:lstStyle/>
          <a:p>
            <a:pPr algn="ctr"/>
            <a:r>
              <a:rPr lang="en-GB" sz="7200" dirty="0">
                <a:solidFill>
                  <a:schemeClr val="bg1"/>
                </a:solidFill>
              </a:rPr>
              <a:t># git bisect</a:t>
            </a:r>
            <a:endParaRPr lang="en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227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02547-163C-0B42-9839-48E2C95E5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inspector</a:t>
            </a:r>
            <a:endParaRPr lang="en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02B475-5121-2F4F-BFF3-C8E55B5A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911" y="0"/>
            <a:ext cx="5676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13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A3FB1B2-006F-5141-8CE6-CDA6D149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92150"/>
            <a:ext cx="3366029" cy="644241"/>
          </a:xfrm>
        </p:spPr>
        <p:txBody>
          <a:bodyPr/>
          <a:lstStyle/>
          <a:p>
            <a:r>
              <a:rPr lang="ru-RU" dirty="0"/>
              <a:t>Содержание</a:t>
            </a:r>
          </a:p>
        </p:txBody>
      </p:sp>
      <p:graphicFrame>
        <p:nvGraphicFramePr>
          <p:cNvPr id="10" name="Таблица 10">
            <a:extLst>
              <a:ext uri="{FF2B5EF4-FFF2-40B4-BE49-F238E27FC236}">
                <a16:creationId xmlns:a16="http://schemas.microsoft.com/office/drawing/2014/main" id="{8A16FE18-CD2F-7B4D-BA1B-626140CA6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962049"/>
              </p:ext>
            </p:extLst>
          </p:nvPr>
        </p:nvGraphicFramePr>
        <p:xfrm>
          <a:off x="4630969" y="719666"/>
          <a:ext cx="6883698" cy="382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4855">
                  <a:extLst>
                    <a:ext uri="{9D8B030D-6E8A-4147-A177-3AD203B41FA5}">
                      <a16:colId xmlns:a16="http://schemas.microsoft.com/office/drawing/2014/main" val="4000380737"/>
                    </a:ext>
                  </a:extLst>
                </a:gridCol>
                <a:gridCol w="758843">
                  <a:extLst>
                    <a:ext uri="{9D8B030D-6E8A-4147-A177-3AD203B41FA5}">
                      <a16:colId xmlns:a16="http://schemas.microsoft.com/office/drawing/2014/main" val="1606121739"/>
                    </a:ext>
                  </a:extLst>
                </a:gridCol>
              </a:tblGrid>
              <a:tr h="623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Вступление</a:t>
                      </a:r>
                    </a:p>
                    <a:p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950577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Ковыряем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Android Debug Bridge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009839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r>
                        <a:rPr lang="ru-RU" sz="20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Дебаг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-поинты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497189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Блиц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6876325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Тестирование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706764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932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511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F30A-7F14-2B42-AA6E-82D33429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File Inspector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2C3010-4A91-9D49-81A0-EC48BF8E7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08"/>
          <a:stretch/>
        </p:blipFill>
        <p:spPr>
          <a:xfrm>
            <a:off x="8516983" y="0"/>
            <a:ext cx="3675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20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D1FC-634A-1947-A1E4-C74E6927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Database Inspector</a:t>
            </a:r>
          </a:p>
        </p:txBody>
      </p:sp>
      <p:pic>
        <p:nvPicPr>
          <p:cNvPr id="3" name="Picture 4" descr="Screenshot showing the query history drop-down.">
            <a:extLst>
              <a:ext uri="{FF2B5EF4-FFF2-40B4-BE49-F238E27FC236}">
                <a16:creationId xmlns:a16="http://schemas.microsoft.com/office/drawing/2014/main" id="{BC2E5FE5-4275-B34F-B447-A35C911F4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19" y="1798566"/>
            <a:ext cx="10041483" cy="326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607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3029-390C-8F44-BB56-E415773BE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Network Inspector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74F969-C04F-0949-B485-CD126811C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56" t="6286"/>
          <a:stretch/>
        </p:blipFill>
        <p:spPr>
          <a:xfrm>
            <a:off x="2181497" y="1261477"/>
            <a:ext cx="7829006" cy="544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87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95B4-C957-EC4B-976A-F4842E9D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Network sniffer</a:t>
            </a:r>
          </a:p>
        </p:txBody>
      </p:sp>
      <p:pic>
        <p:nvPicPr>
          <p:cNvPr id="3" name="Picture 2" descr="Скриншот">
            <a:extLst>
              <a:ext uri="{FF2B5EF4-FFF2-40B4-BE49-F238E27FC236}">
                <a16:creationId xmlns:a16="http://schemas.microsoft.com/office/drawing/2014/main" id="{D1332CAC-3BF3-7E41-9F0D-FD01324A1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109" y="0"/>
            <a:ext cx="4645891" cy="688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041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E1099F-7F51-5B43-9B46-B271CE525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25" b="89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3051EA-0CB6-0E4A-B033-92ABBA2790DF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>
              <a:alpha val="61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03029-390C-8F44-BB56-E415773BE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Inspector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610917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3029-390C-8F44-BB56-E415773BE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Inspector (ADB)</a:t>
            </a:r>
            <a:endParaRPr lang="en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560C86-FB0D-2144-B791-060F877FFFB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403E9-6666-3C4D-909E-BDD742CB6B8E}"/>
              </a:ext>
            </a:extLst>
          </p:cNvPr>
          <p:cNvSpPr txBox="1"/>
          <p:nvPr/>
        </p:nvSpPr>
        <p:spPr>
          <a:xfrm>
            <a:off x="6173769" y="3058711"/>
            <a:ext cx="5132230" cy="36143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</a:rPr>
              <a:t>$ </a:t>
            </a:r>
            <a:r>
              <a:rPr lang="en-GB" dirty="0" err="1">
                <a:solidFill>
                  <a:schemeClr val="bg1"/>
                </a:solidFill>
              </a:rPr>
              <a:t>adb</a:t>
            </a:r>
            <a:r>
              <a:rPr lang="en-GB" dirty="0">
                <a:solidFill>
                  <a:schemeClr val="bg1"/>
                </a:solidFill>
              </a:rPr>
              <a:t> shell am </a:t>
            </a:r>
            <a:r>
              <a:rPr lang="en-GB" dirty="0" err="1">
                <a:solidFill>
                  <a:schemeClr val="bg1"/>
                </a:solidFill>
              </a:rPr>
              <a:t>dumpheap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&lt;</a:t>
            </a:r>
            <a:r>
              <a:rPr lang="en-GB" b="1" dirty="0" err="1">
                <a:solidFill>
                  <a:schemeClr val="bg1"/>
                </a:solidFill>
              </a:rPr>
              <a:t>pid</a:t>
            </a:r>
            <a:r>
              <a:rPr lang="en-GB" b="1" dirty="0">
                <a:solidFill>
                  <a:schemeClr val="bg1"/>
                </a:solidFill>
              </a:rPr>
              <a:t>&gt;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&lt;output-file-name&gt;</a:t>
            </a:r>
            <a:endParaRPr lang="en-RU" b="1" dirty="0">
              <a:solidFill>
                <a:schemeClr val="bg1"/>
              </a:solidFill>
              <a:latin typeface="Roboto Mono for Powerline" pitchFamily="2" charset="0"/>
              <a:ea typeface="Roboto Mono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592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B7556-B3C1-0C41-9DA2-60BE0BF6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CPU Profiler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20DF9A-9B85-2E48-B441-727319B84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497"/>
          <a:stretch/>
        </p:blipFill>
        <p:spPr>
          <a:xfrm>
            <a:off x="640079" y="1855656"/>
            <a:ext cx="11166245" cy="432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420B-CDF0-9A41-9D82-0A4E8593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Systrace + Perfetto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A0B7D58-2FC9-EC47-8E86-721172B03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1407"/>
          <a:stretch/>
        </p:blipFill>
        <p:spPr>
          <a:xfrm>
            <a:off x="4506435" y="0"/>
            <a:ext cx="7685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11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E46A8C-63B1-CE4B-A7A8-DCF650FF7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E50880-8ADA-C54A-8CBA-809F3FEA0D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B7556-B3C1-0C41-9DA2-60BE0BF6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>
                <a:solidFill>
                  <a:schemeClr val="bg1"/>
                </a:solidFill>
              </a:rPr>
              <a:t>Method Hooking (Frida)</a:t>
            </a:r>
          </a:p>
        </p:txBody>
      </p:sp>
    </p:spTree>
    <p:extLst>
      <p:ext uri="{BB962C8B-B14F-4D97-AF65-F5344CB8AC3E}">
        <p14:creationId xmlns:p14="http://schemas.microsoft.com/office/powerpoint/2010/main" val="1556536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E24C-592B-8345-A3B7-02D2D987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JADX</a:t>
            </a:r>
          </a:p>
        </p:txBody>
      </p:sp>
      <p:pic>
        <p:nvPicPr>
          <p:cNvPr id="3" name="Picture 2" descr="jadx-gui screenshot">
            <a:extLst>
              <a:ext uri="{FF2B5EF4-FFF2-40B4-BE49-F238E27FC236}">
                <a16:creationId xmlns:a16="http://schemas.microsoft.com/office/drawing/2014/main" id="{FB22AE45-F0EA-5D4C-9E31-83BBC1C27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270" y="425450"/>
            <a:ext cx="8128000" cy="600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316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055CBF-F3CA-F348-A7A0-68C4E6310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73" t="26084" r="9290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119966"/>
            <a:ext cx="5983608" cy="2751266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Вступление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➡️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186808F-47DD-2B4C-977C-0B930367B88F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786B32A-52B5-9543-B969-ABE1DE6E1373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8A970F5-5792-8442-9514-72A94BF7610B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5">
            <a:extLst>
              <a:ext uri="{FF2B5EF4-FFF2-40B4-BE49-F238E27FC236}">
                <a16:creationId xmlns:a16="http://schemas.microsoft.com/office/drawing/2014/main" id="{6EEC70DF-3EBB-6640-B670-BFE5EB851BD2}"/>
              </a:ext>
            </a:extLst>
          </p:cNvPr>
          <p:cNvSpPr/>
          <p:nvPr/>
        </p:nvSpPr>
        <p:spPr>
          <a:xfrm>
            <a:off x="2752657" y="5539424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664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978882-2D8E-C244-866F-7103C50FE7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73" t="26084" r="9290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119966"/>
            <a:ext cx="5983608" cy="914096"/>
          </a:xfrm>
        </p:spPr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Тестирование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186808F-47DD-2B4C-977C-0B930367B88F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786B32A-52B5-9543-B969-ABE1DE6E1373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8A970F5-5792-8442-9514-72A94BF7610B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7FD915A-0B92-7148-83D6-D97CC93D0CBB}"/>
              </a:ext>
            </a:extLst>
          </p:cNvPr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6">
            <a:extLst>
              <a:ext uri="{FF2B5EF4-FFF2-40B4-BE49-F238E27FC236}">
                <a16:creationId xmlns:a16="http://schemas.microsoft.com/office/drawing/2014/main" id="{8E97EB3F-9B4D-6240-9683-C681704DCFCC}"/>
              </a:ext>
            </a:extLst>
          </p:cNvPr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5">
            <a:extLst>
              <a:ext uri="{FF2B5EF4-FFF2-40B4-BE49-F238E27FC236}">
                <a16:creationId xmlns:a16="http://schemas.microsoft.com/office/drawing/2014/main" id="{AE55411B-9044-6542-923B-1523AAEA500D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620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85A523-B50B-3A49-8EC6-0CF1F24FE0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3" y="1773238"/>
            <a:ext cx="5424487" cy="4464049"/>
          </a:xfrm>
        </p:spPr>
        <p:txBody>
          <a:bodyPr>
            <a:normAutofit/>
          </a:bodyPr>
          <a:lstStyle/>
          <a:p>
            <a:pPr marL="285750" indent="-285750" hangingPunct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400" dirty="0">
                <a:solidFill>
                  <a:srgbClr val="323332"/>
                </a:solidFill>
                <a:sym typeface="Calibri"/>
              </a:rPr>
              <a:t>Unit tests </a:t>
            </a:r>
          </a:p>
          <a:p>
            <a:pPr hangingPunct="0"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rgbClr val="323332"/>
                </a:solidFill>
                <a:sym typeface="Calibri"/>
              </a:rPr>
              <a:t>Пишу</a:t>
            </a:r>
            <a:r>
              <a:rPr lang="ru-RU" sz="2400" dirty="0"/>
              <a:t>т на каждый класс в каждом </a:t>
            </a:r>
            <a:r>
              <a:rPr lang="en-US" sz="2400" dirty="0"/>
              <a:t>PR</a:t>
            </a:r>
            <a:endParaRPr lang="ru-RU" sz="2400" dirty="0"/>
          </a:p>
          <a:p>
            <a:pPr marL="285750" indent="-285750" hangingPunct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ru-RU" sz="2400" dirty="0">
              <a:solidFill>
                <a:srgbClr val="323332"/>
              </a:solidFill>
              <a:sym typeface="Calibri"/>
            </a:endParaRPr>
          </a:p>
          <a:p>
            <a:pPr marL="285750" indent="-285750" hangingPunct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400" dirty="0">
                <a:solidFill>
                  <a:srgbClr val="323332"/>
                </a:solidFill>
                <a:sym typeface="Calibri"/>
              </a:rPr>
              <a:t>Integration </a:t>
            </a:r>
            <a:r>
              <a:rPr lang="en-US" sz="2400" dirty="0"/>
              <a:t>tests</a:t>
            </a:r>
            <a:endParaRPr lang="ru-RU" sz="2400" dirty="0"/>
          </a:p>
          <a:p>
            <a:pPr hangingPunct="0">
              <a:lnSpc>
                <a:spcPct val="100000"/>
              </a:lnSpc>
              <a:spcBef>
                <a:spcPts val="0"/>
              </a:spcBef>
            </a:pPr>
            <a:r>
              <a:rPr lang="ru-RU" sz="2400" dirty="0"/>
              <a:t>Пишут когда нельзя написать </a:t>
            </a:r>
            <a:r>
              <a:rPr lang="en-US" sz="2400" dirty="0"/>
              <a:t>unit-test</a:t>
            </a:r>
            <a:r>
              <a:rPr lang="ru-RU" sz="2400" dirty="0"/>
              <a:t> на кейс</a:t>
            </a:r>
          </a:p>
          <a:p>
            <a:pPr marL="285750" indent="-285750" hangingPunct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ru-RU" sz="2400" dirty="0">
              <a:solidFill>
                <a:srgbClr val="323332"/>
              </a:solidFill>
              <a:sym typeface="Calibri"/>
            </a:endParaRPr>
          </a:p>
          <a:p>
            <a:pPr marL="285750" indent="-285750" hangingPunct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400" dirty="0">
                <a:solidFill>
                  <a:srgbClr val="323332"/>
                </a:solidFill>
                <a:sym typeface="Calibri"/>
              </a:rPr>
              <a:t>UI Tests</a:t>
            </a:r>
            <a:endParaRPr lang="ru-RU" sz="2400" dirty="0">
              <a:solidFill>
                <a:srgbClr val="323332"/>
              </a:solidFill>
              <a:sym typeface="Calibri"/>
            </a:endParaRPr>
          </a:p>
          <a:p>
            <a:pPr hangingPunct="0"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rgbClr val="323332"/>
                </a:solidFill>
                <a:sym typeface="Calibri"/>
              </a:rPr>
              <a:t>Пишут когда все тесты уже написаны </a:t>
            </a:r>
            <a:br>
              <a:rPr lang="ru-RU" sz="2400" dirty="0">
                <a:solidFill>
                  <a:srgbClr val="323332"/>
                </a:solidFill>
                <a:sym typeface="Calibri"/>
              </a:rPr>
            </a:br>
            <a:r>
              <a:rPr lang="ru-RU" sz="2400" dirty="0">
                <a:solidFill>
                  <a:srgbClr val="323332"/>
                </a:solidFill>
                <a:sym typeface="Calibri"/>
              </a:rPr>
              <a:t>и </a:t>
            </a:r>
            <a:r>
              <a:rPr lang="ru-RU" sz="2400" dirty="0"/>
              <a:t>хочется покрыть больше</a:t>
            </a:r>
            <a:endParaRPr lang="en-RU" sz="2400" dirty="0">
              <a:solidFill>
                <a:srgbClr val="323332"/>
              </a:solidFill>
              <a:sym typeface="Calibri"/>
            </a:endParaRPr>
          </a:p>
          <a:p>
            <a:endParaRPr lang="en-RU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AD4A6F-6D31-8C40-9D57-206AE3518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Уровни тестирования</a:t>
            </a:r>
            <a:endParaRPr lang="en-RU" dirty="0"/>
          </a:p>
        </p:txBody>
      </p:sp>
      <p:pic>
        <p:nvPicPr>
          <p:cNvPr id="4" name="Picture 2" descr="Mobile Test Pyramid | LogiGear Magazine">
            <a:extLst>
              <a:ext uri="{FF2B5EF4-FFF2-40B4-BE49-F238E27FC236}">
                <a16:creationId xmlns:a16="http://schemas.microsoft.com/office/drawing/2014/main" id="{D6DF1293-CE89-0147-A129-A29B431C4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71" y="1611858"/>
            <a:ext cx="5663280" cy="478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225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617FB1-AD20-3445-80F2-51758E199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Automator</a:t>
            </a:r>
            <a:endParaRPr lang="en-RU" dirty="0"/>
          </a:p>
        </p:txBody>
      </p:sp>
      <p:pic>
        <p:nvPicPr>
          <p:cNvPr id="4" name="Picture 2" descr="Как использовать UIAutomator в appium - CodeRoad">
            <a:extLst>
              <a:ext uri="{FF2B5EF4-FFF2-40B4-BE49-F238E27FC236}">
                <a16:creationId xmlns:a16="http://schemas.microsoft.com/office/drawing/2014/main" id="{62B01B47-46DB-6D4C-AC11-D4BC15B68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68"/>
          <a:stretch/>
        </p:blipFill>
        <p:spPr bwMode="auto">
          <a:xfrm>
            <a:off x="3560620" y="0"/>
            <a:ext cx="86313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16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DB58-E284-044C-92F8-A1D89750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ссылки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CBB00-9D25-D64F-B7A4-C2A63F494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ru-RU" dirty="0"/>
              <a:t>Как работа с </a:t>
            </a:r>
            <a:r>
              <a:rPr lang="ru-RU" dirty="0" err="1"/>
              <a:t>тикетом</a:t>
            </a:r>
            <a:r>
              <a:rPr lang="ru-RU" dirty="0"/>
              <a:t> «Тормозит </a:t>
            </a:r>
            <a:r>
              <a:rPr lang="ru-RU" dirty="0" err="1"/>
              <a:t>скролл</a:t>
            </a:r>
            <a:r>
              <a:rPr lang="ru-RU" dirty="0"/>
              <a:t> в </a:t>
            </a:r>
            <a:r>
              <a:rPr lang="en-GB" dirty="0" err="1"/>
              <a:t>RecyclerView</a:t>
            </a:r>
            <a:r>
              <a:rPr lang="en-GB" dirty="0"/>
              <a:t>» </a:t>
            </a:r>
            <a:r>
              <a:rPr lang="ru-RU" dirty="0"/>
              <a:t>растянулась на три недели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YouTube</a:t>
            </a:r>
            <a:r>
              <a:rPr lang="en-US" dirty="0"/>
              <a:t>)</a:t>
            </a:r>
          </a:p>
          <a:p>
            <a:pPr marL="342900" indent="-342900">
              <a:buFontTx/>
              <a:buChar char="-"/>
            </a:pPr>
            <a:r>
              <a:rPr lang="ru-RU" dirty="0"/>
              <a:t>Рассказ про </a:t>
            </a:r>
            <a:r>
              <a:rPr lang="en-US" dirty="0"/>
              <a:t>Frida/Flipper</a:t>
            </a:r>
            <a:r>
              <a:rPr lang="ru-RU" dirty="0"/>
              <a:t> и обзорный доклад (</a:t>
            </a:r>
            <a:r>
              <a:rPr lang="en-US" dirty="0">
                <a:hlinkClick r:id="rId3"/>
              </a:rPr>
              <a:t>YouTube</a:t>
            </a:r>
            <a:r>
              <a:rPr lang="ru-RU" dirty="0"/>
              <a:t>)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ru-RU" dirty="0" err="1"/>
              <a:t>Дебаг</a:t>
            </a:r>
            <a:r>
              <a:rPr lang="ru-RU" dirty="0"/>
              <a:t> </a:t>
            </a:r>
            <a:r>
              <a:rPr lang="en-US" dirty="0"/>
              <a:t>GPU (</a:t>
            </a:r>
            <a:r>
              <a:rPr lang="en-US" dirty="0">
                <a:hlinkClick r:id="rId4"/>
              </a:rPr>
              <a:t>YouTube</a:t>
            </a:r>
            <a:r>
              <a:rPr lang="en-US" dirty="0"/>
              <a:t>)</a:t>
            </a:r>
            <a:endParaRPr lang="ru-RU" dirty="0"/>
          </a:p>
          <a:p>
            <a:pPr marL="342900" indent="-342900">
              <a:buFontTx/>
              <a:buChar char="-"/>
            </a:pPr>
            <a:r>
              <a:rPr lang="ru-RU" dirty="0"/>
              <a:t>Мониторинг приложений в </a:t>
            </a:r>
            <a:r>
              <a:rPr lang="ru-RU" dirty="0" err="1"/>
              <a:t>проде</a:t>
            </a:r>
            <a:r>
              <a:rPr lang="ru-RU" dirty="0"/>
              <a:t> (</a:t>
            </a:r>
            <a:r>
              <a:rPr lang="en-US" dirty="0">
                <a:hlinkClick r:id="rId5"/>
              </a:rPr>
              <a:t>YouTube</a:t>
            </a:r>
            <a:r>
              <a:rPr lang="ru-RU" dirty="0"/>
              <a:t>)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ru-RU" dirty="0"/>
              <a:t>Как работать с </a:t>
            </a:r>
            <a:r>
              <a:rPr lang="en-US" dirty="0"/>
              <a:t>ADB (</a:t>
            </a:r>
            <a:r>
              <a:rPr lang="en-US" dirty="0">
                <a:hlinkClick r:id="rId6"/>
              </a:rPr>
              <a:t>YouTube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6068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18754D9-22C6-F74C-94C4-31C8B2CE5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" b="32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004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1" y="1119966"/>
            <a:ext cx="7508954" cy="3665362"/>
          </a:xfrm>
        </p:spPr>
        <p:txBody>
          <a:bodyPr/>
          <a:lstStyle/>
          <a:p>
            <a:r>
              <a:rPr lang="en-US" dirty="0"/>
              <a:t>Android Debug</a:t>
            </a:r>
            <a:br>
              <a:rPr lang="en-US" dirty="0"/>
            </a:br>
            <a:r>
              <a:rPr lang="en-US" dirty="0"/>
              <a:t>Bridge </a:t>
            </a:r>
            <a:br>
              <a:rPr lang="en-US" dirty="0"/>
            </a:br>
            <a:br>
              <a:rPr lang="en-US" dirty="0"/>
            </a:br>
            <a:r>
              <a:rPr lang="en-RU" dirty="0"/>
              <a:t>🔗</a:t>
            </a:r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186808F-47DD-2B4C-977C-0B930367B88F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786B32A-52B5-9543-B969-ABE1DE6E1373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8A970F5-5792-8442-9514-72A94BF7610B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3">
            <a:extLst>
              <a:ext uri="{FF2B5EF4-FFF2-40B4-BE49-F238E27FC236}">
                <a16:creationId xmlns:a16="http://schemas.microsoft.com/office/drawing/2014/main" id="{171D5B35-5081-954F-B207-812F9521E758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5">
            <a:extLst>
              <a:ext uri="{FF2B5EF4-FFF2-40B4-BE49-F238E27FC236}">
                <a16:creationId xmlns:a16="http://schemas.microsoft.com/office/drawing/2014/main" id="{8C3BE745-9EBD-7147-880A-B1D43A27BFE0}"/>
              </a:ext>
            </a:extLst>
          </p:cNvPr>
          <p:cNvSpPr/>
          <p:nvPr/>
        </p:nvSpPr>
        <p:spPr>
          <a:xfrm>
            <a:off x="664008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5">
            <a:extLst>
              <a:ext uri="{FF2B5EF4-FFF2-40B4-BE49-F238E27FC236}">
                <a16:creationId xmlns:a16="http://schemas.microsoft.com/office/drawing/2014/main" id="{94F705F3-D257-394D-803C-4B5D02EB33E2}"/>
              </a:ext>
            </a:extLst>
          </p:cNvPr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065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0E46-D435-E649-9F0A-062F61432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4199466" cy="644241"/>
          </a:xfrm>
        </p:spPr>
        <p:txBody>
          <a:bodyPr/>
          <a:lstStyle/>
          <a:p>
            <a:r>
              <a:rPr lang="en-US" dirty="0"/>
              <a:t>ADB </a:t>
            </a:r>
            <a:br>
              <a:rPr lang="ru-RU" dirty="0"/>
            </a:br>
            <a:r>
              <a:rPr lang="ru-RU" dirty="0" err="1"/>
              <a:t>Версионированность</a:t>
            </a:r>
            <a:endParaRPr lang="en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01BAF2-FCA8-0649-86BD-9F0AD8D92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801" y="0"/>
            <a:ext cx="7967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36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5E754-5251-904A-AD0F-42B1C21DA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</a:t>
            </a:r>
            <a:r>
              <a:rPr lang="en-US" dirty="0"/>
              <a:t>ADB</a:t>
            </a:r>
            <a:endParaRPr lang="en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391AE1-93D6-494B-8626-AB6B58B3661B}"/>
              </a:ext>
            </a:extLst>
          </p:cNvPr>
          <p:cNvSpPr/>
          <p:nvPr/>
        </p:nvSpPr>
        <p:spPr>
          <a:xfrm>
            <a:off x="677334" y="1699491"/>
            <a:ext cx="3054157" cy="476596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ABB1D-E914-4F45-8D09-52C8D1B2343A}"/>
              </a:ext>
            </a:extLst>
          </p:cNvPr>
          <p:cNvSpPr txBox="1"/>
          <p:nvPr/>
        </p:nvSpPr>
        <p:spPr>
          <a:xfrm>
            <a:off x="677334" y="1246909"/>
            <a:ext cx="1122671" cy="36214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RU" dirty="0"/>
              <a:t>ADB Binary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319435-D76A-814E-9907-57358E61B6A1}"/>
              </a:ext>
            </a:extLst>
          </p:cNvPr>
          <p:cNvSpPr/>
          <p:nvPr/>
        </p:nvSpPr>
        <p:spPr>
          <a:xfrm>
            <a:off x="8355832" y="1699491"/>
            <a:ext cx="3054157" cy="476596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9D2F4C-0E6C-5646-82EA-B950D5F01DAD}"/>
              </a:ext>
            </a:extLst>
          </p:cNvPr>
          <p:cNvSpPr txBox="1"/>
          <p:nvPr/>
        </p:nvSpPr>
        <p:spPr>
          <a:xfrm>
            <a:off x="8355832" y="1246908"/>
            <a:ext cx="1481679" cy="36214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RU" dirty="0"/>
              <a:t>Android device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56D1A7-2A3B-0C4C-8B55-7888AB279887}"/>
              </a:ext>
            </a:extLst>
          </p:cNvPr>
          <p:cNvSpPr/>
          <p:nvPr/>
        </p:nvSpPr>
        <p:spPr>
          <a:xfrm>
            <a:off x="871750" y="4765964"/>
            <a:ext cx="2684250" cy="1514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dirty="0"/>
              <a:t>ADB 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2B9EDC-0A25-6C47-87C3-691447A3FDF6}"/>
              </a:ext>
            </a:extLst>
          </p:cNvPr>
          <p:cNvSpPr/>
          <p:nvPr/>
        </p:nvSpPr>
        <p:spPr>
          <a:xfrm>
            <a:off x="862287" y="1972150"/>
            <a:ext cx="2684250" cy="1514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dirty="0"/>
              <a:t>ADB 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BDC149-9E22-6941-B03F-A048496A4F36}"/>
              </a:ext>
            </a:extLst>
          </p:cNvPr>
          <p:cNvSpPr/>
          <p:nvPr/>
        </p:nvSpPr>
        <p:spPr>
          <a:xfrm>
            <a:off x="8540785" y="1972149"/>
            <a:ext cx="2684250" cy="1514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ADB Helper</a:t>
            </a:r>
            <a:endParaRPr lang="en-R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84DF0-6A36-3E47-B911-D5A0354F8D83}"/>
              </a:ext>
            </a:extLst>
          </p:cNvPr>
          <p:cNvSpPr/>
          <p:nvPr/>
        </p:nvSpPr>
        <p:spPr>
          <a:xfrm>
            <a:off x="8540785" y="4765964"/>
            <a:ext cx="2684250" cy="1514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dirty="0"/>
              <a:t>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F2AF1-3064-B341-B126-4562891177FE}"/>
              </a:ext>
            </a:extLst>
          </p:cNvPr>
          <p:cNvSpPr txBox="1"/>
          <p:nvPr/>
        </p:nvSpPr>
        <p:spPr>
          <a:xfrm>
            <a:off x="5773155" y="2206575"/>
            <a:ext cx="664212" cy="52295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US" sz="2800" dirty="0"/>
              <a:t>USB</a:t>
            </a:r>
            <a:endParaRPr lang="en-RU" sz="28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66063C-EAD0-8B45-A4F9-B0C25C70AFAD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3546537" y="2729531"/>
            <a:ext cx="4994248" cy="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C0DF1D-A06A-5541-8ADB-43C6D09BBA31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2204412" y="3486913"/>
            <a:ext cx="9463" cy="127905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2AB7AAE-60CA-9F47-B7C5-37F0A5B15C70}"/>
              </a:ext>
            </a:extLst>
          </p:cNvPr>
          <p:cNvCxnSpPr>
            <a:cxnSpLocks/>
          </p:cNvCxnSpPr>
          <p:nvPr/>
        </p:nvCxnSpPr>
        <p:spPr>
          <a:xfrm>
            <a:off x="9882910" y="3486912"/>
            <a:ext cx="9463" cy="127905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565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5E754-5251-904A-AD0F-42B1C21DA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</a:t>
            </a:r>
            <a:r>
              <a:rPr lang="en-US" dirty="0"/>
              <a:t>ADB – </a:t>
            </a:r>
            <a:r>
              <a:rPr lang="ru-RU" dirty="0"/>
              <a:t>Не только </a:t>
            </a:r>
            <a:r>
              <a:rPr lang="en-US" dirty="0"/>
              <a:t>USB</a:t>
            </a:r>
            <a:endParaRPr lang="en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391AE1-93D6-494B-8626-AB6B58B3661B}"/>
              </a:ext>
            </a:extLst>
          </p:cNvPr>
          <p:cNvSpPr/>
          <p:nvPr/>
        </p:nvSpPr>
        <p:spPr>
          <a:xfrm>
            <a:off x="677334" y="1699491"/>
            <a:ext cx="3054157" cy="476596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ABB1D-E914-4F45-8D09-52C8D1B2343A}"/>
              </a:ext>
            </a:extLst>
          </p:cNvPr>
          <p:cNvSpPr txBox="1"/>
          <p:nvPr/>
        </p:nvSpPr>
        <p:spPr>
          <a:xfrm>
            <a:off x="677334" y="1246909"/>
            <a:ext cx="1122671" cy="36214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RU" dirty="0"/>
              <a:t>ADB Binary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319435-D76A-814E-9907-57358E61B6A1}"/>
              </a:ext>
            </a:extLst>
          </p:cNvPr>
          <p:cNvSpPr/>
          <p:nvPr/>
        </p:nvSpPr>
        <p:spPr>
          <a:xfrm>
            <a:off x="8355832" y="1699491"/>
            <a:ext cx="3054157" cy="476596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9D2F4C-0E6C-5646-82EA-B950D5F01DAD}"/>
              </a:ext>
            </a:extLst>
          </p:cNvPr>
          <p:cNvSpPr txBox="1"/>
          <p:nvPr/>
        </p:nvSpPr>
        <p:spPr>
          <a:xfrm>
            <a:off x="8355832" y="1246908"/>
            <a:ext cx="1481679" cy="36214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RU" dirty="0"/>
              <a:t>Android device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56D1A7-2A3B-0C4C-8B55-7888AB279887}"/>
              </a:ext>
            </a:extLst>
          </p:cNvPr>
          <p:cNvSpPr/>
          <p:nvPr/>
        </p:nvSpPr>
        <p:spPr>
          <a:xfrm>
            <a:off x="871750" y="4765964"/>
            <a:ext cx="2684250" cy="1514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dirty="0"/>
              <a:t>ADB 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2B9EDC-0A25-6C47-87C3-691447A3FDF6}"/>
              </a:ext>
            </a:extLst>
          </p:cNvPr>
          <p:cNvSpPr/>
          <p:nvPr/>
        </p:nvSpPr>
        <p:spPr>
          <a:xfrm>
            <a:off x="862287" y="1972150"/>
            <a:ext cx="2684250" cy="1514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dirty="0"/>
              <a:t>ADB 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BDC149-9E22-6941-B03F-A048496A4F36}"/>
              </a:ext>
            </a:extLst>
          </p:cNvPr>
          <p:cNvSpPr/>
          <p:nvPr/>
        </p:nvSpPr>
        <p:spPr>
          <a:xfrm>
            <a:off x="8540785" y="1972149"/>
            <a:ext cx="2684250" cy="1514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ADB Helper</a:t>
            </a:r>
            <a:endParaRPr lang="en-R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84DF0-6A36-3E47-B911-D5A0354F8D83}"/>
              </a:ext>
            </a:extLst>
          </p:cNvPr>
          <p:cNvSpPr/>
          <p:nvPr/>
        </p:nvSpPr>
        <p:spPr>
          <a:xfrm>
            <a:off x="8540785" y="4765964"/>
            <a:ext cx="2684250" cy="1514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dirty="0"/>
              <a:t>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F2AF1-3064-B341-B126-4562891177FE}"/>
              </a:ext>
            </a:extLst>
          </p:cNvPr>
          <p:cNvSpPr txBox="1"/>
          <p:nvPr/>
        </p:nvSpPr>
        <p:spPr>
          <a:xfrm>
            <a:off x="5773155" y="2206575"/>
            <a:ext cx="664212" cy="52295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US" sz="2800" dirty="0"/>
              <a:t>USB</a:t>
            </a:r>
            <a:endParaRPr lang="en-RU" sz="28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66063C-EAD0-8B45-A4F9-B0C25C70AFAD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3546537" y="2729531"/>
            <a:ext cx="4994248" cy="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C0DF1D-A06A-5541-8ADB-43C6D09BBA31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2204412" y="3486913"/>
            <a:ext cx="9463" cy="127905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2AB7AAE-60CA-9F47-B7C5-37F0A5B15C70}"/>
              </a:ext>
            </a:extLst>
          </p:cNvPr>
          <p:cNvCxnSpPr>
            <a:cxnSpLocks/>
          </p:cNvCxnSpPr>
          <p:nvPr/>
        </p:nvCxnSpPr>
        <p:spPr>
          <a:xfrm>
            <a:off x="9882910" y="3486912"/>
            <a:ext cx="9463" cy="127905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E0265BE-1BAD-9449-BCCA-26129234B791}"/>
              </a:ext>
            </a:extLst>
          </p:cNvPr>
          <p:cNvSpPr txBox="1"/>
          <p:nvPr/>
        </p:nvSpPr>
        <p:spPr>
          <a:xfrm>
            <a:off x="5876104" y="2727950"/>
            <a:ext cx="439791" cy="36214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dirty="0"/>
              <a:t>или</a:t>
            </a:r>
            <a:endParaRPr lang="en-RU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CD15E3-94D5-5545-ACD9-D1EC981F9CDE}"/>
              </a:ext>
            </a:extLst>
          </p:cNvPr>
          <p:cNvSpPr txBox="1"/>
          <p:nvPr/>
        </p:nvSpPr>
        <p:spPr>
          <a:xfrm>
            <a:off x="5787617" y="3095237"/>
            <a:ext cx="616763" cy="52295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US" sz="2800" dirty="0"/>
              <a:t>TCP</a:t>
            </a:r>
            <a:endParaRPr lang="en-RU" sz="2800" dirty="0"/>
          </a:p>
        </p:txBody>
      </p:sp>
    </p:spTree>
    <p:extLst>
      <p:ext uri="{BB962C8B-B14F-4D97-AF65-F5344CB8AC3E}">
        <p14:creationId xmlns:p14="http://schemas.microsoft.com/office/powerpoint/2010/main" val="721594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404D4E1F-61D6-064D-8D00-B331A21227E5}"/>
              </a:ext>
            </a:extLst>
          </p:cNvPr>
          <p:cNvSpPr/>
          <p:nvPr/>
        </p:nvSpPr>
        <p:spPr>
          <a:xfrm>
            <a:off x="4159250" y="1479550"/>
            <a:ext cx="3898900" cy="389890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816" y="2622416"/>
            <a:ext cx="3574368" cy="1613168"/>
          </a:xfrm>
        </p:spPr>
        <p:txBody>
          <a:bodyPr anchor="ctr"/>
          <a:lstStyle/>
          <a:p>
            <a:pPr algn="ctr"/>
            <a:r>
              <a:rPr lang="en-US" dirty="0"/>
              <a:t>TCP</a:t>
            </a:r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7E018824-2600-074F-BE16-C9BD0EFCC319}"/>
              </a:ext>
            </a:extLst>
          </p:cNvPr>
          <p:cNvSpPr/>
          <p:nvPr/>
        </p:nvSpPr>
        <p:spPr>
          <a:xfrm>
            <a:off x="4509864" y="2114550"/>
            <a:ext cx="172132" cy="17213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92AE2CA7-AFEA-5242-9277-0D6D9F02957C}"/>
              </a:ext>
            </a:extLst>
          </p:cNvPr>
          <p:cNvSpPr/>
          <p:nvPr/>
        </p:nvSpPr>
        <p:spPr>
          <a:xfrm>
            <a:off x="4509864" y="4578350"/>
            <a:ext cx="172132" cy="17213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50CF1EE1-3373-B742-9FA3-DB53262213FE}"/>
              </a:ext>
            </a:extLst>
          </p:cNvPr>
          <p:cNvSpPr/>
          <p:nvPr/>
        </p:nvSpPr>
        <p:spPr>
          <a:xfrm>
            <a:off x="7519764" y="2114550"/>
            <a:ext cx="172132" cy="17213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B676B440-5971-4D42-8582-125B636E862C}"/>
              </a:ext>
            </a:extLst>
          </p:cNvPr>
          <p:cNvSpPr/>
          <p:nvPr/>
        </p:nvSpPr>
        <p:spPr>
          <a:xfrm>
            <a:off x="7519764" y="4578350"/>
            <a:ext cx="172132" cy="17213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19725D53-3D08-2C45-8EA7-214E2E77A4D6}"/>
              </a:ext>
            </a:extLst>
          </p:cNvPr>
          <p:cNvSpPr txBox="1"/>
          <p:nvPr/>
        </p:nvSpPr>
        <p:spPr>
          <a:xfrm>
            <a:off x="8112125" y="1670771"/>
            <a:ext cx="2495059" cy="10596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🌐 </a:t>
            </a:r>
          </a:p>
          <a:p>
            <a:r>
              <a:rPr lang="en-US" sz="3100" dirty="0"/>
              <a:t>Internet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1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9D354E15-B9E8-A24F-B58E-395828BB3DF6}"/>
              </a:ext>
            </a:extLst>
          </p:cNvPr>
          <p:cNvSpPr txBox="1"/>
          <p:nvPr/>
        </p:nvSpPr>
        <p:spPr>
          <a:xfrm>
            <a:off x="8112125" y="4325071"/>
            <a:ext cx="2495059" cy="10596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📶</a:t>
            </a:r>
            <a:br>
              <a:rPr lang="en-US" dirty="0"/>
            </a:br>
            <a:r>
              <a:rPr lang="en-US" sz="3100" dirty="0"/>
              <a:t>Wi-Fi</a:t>
            </a:r>
            <a:endParaRPr lang="ru-RU" sz="3100" dirty="0"/>
          </a:p>
        </p:txBody>
      </p:sp>
      <p:sp>
        <p:nvSpPr>
          <p:cNvPr id="22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2A127962-819C-1A4E-9CBF-B3AE813FBD5E}"/>
              </a:ext>
            </a:extLst>
          </p:cNvPr>
          <p:cNvSpPr txBox="1"/>
          <p:nvPr/>
        </p:nvSpPr>
        <p:spPr>
          <a:xfrm>
            <a:off x="1622916" y="1670771"/>
            <a:ext cx="2495059" cy="10596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 fontScale="92500" lnSpcReduction="20000"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2800" dirty="0"/>
              <a:t>📱</a:t>
            </a:r>
            <a:endParaRPr lang="en-US" sz="2600" dirty="0"/>
          </a:p>
          <a:p>
            <a:pPr algn="r"/>
            <a:r>
              <a:rPr lang="en-US" sz="3300" dirty="0"/>
              <a:t>Emulator</a:t>
            </a:r>
            <a:endParaRPr lang="ru-RU" sz="3300" dirty="0"/>
          </a:p>
        </p:txBody>
      </p:sp>
      <p:sp>
        <p:nvSpPr>
          <p:cNvPr id="23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E6A44434-AE83-E64E-857C-01A2F3365A31}"/>
              </a:ext>
            </a:extLst>
          </p:cNvPr>
          <p:cNvSpPr txBox="1"/>
          <p:nvPr/>
        </p:nvSpPr>
        <p:spPr>
          <a:xfrm>
            <a:off x="1622916" y="4325071"/>
            <a:ext cx="2495059" cy="10596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dirty="0"/>
              <a:t>🖥️</a:t>
            </a:r>
          </a:p>
          <a:p>
            <a:pPr algn="r"/>
            <a:r>
              <a:rPr lang="en-US" sz="3100" dirty="0"/>
              <a:t>Ethernet</a:t>
            </a:r>
            <a:endParaRPr lang="ru-RU" sz="3100" dirty="0"/>
          </a:p>
        </p:txBody>
      </p:sp>
    </p:spTree>
    <p:extLst>
      <p:ext uri="{BB962C8B-B14F-4D97-AF65-F5344CB8AC3E}">
        <p14:creationId xmlns:p14="http://schemas.microsoft.com/office/powerpoint/2010/main" val="3004754262"/>
      </p:ext>
    </p:extLst>
  </p:cSld>
  <p:clrMapOvr>
    <a:masterClrMapping/>
  </p:clrMapOvr>
</p:sld>
</file>

<file path=ppt/theme/theme1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VK 2020">
      <a:majorFont>
        <a:latin typeface="VK Sans Display Medium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F Pro Text Light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36000" tIns="36000" rIns="36000" bIns="36000" rtlCol="0">
        <a:spAutoFit/>
      </a:bodyPr>
      <a:lstStyle>
        <a:defPPr algn="l">
          <a:lnSpc>
            <a:spcPct val="110000"/>
          </a:lnSpc>
          <a:spcAft>
            <a:spcPts val="600"/>
          </a:spcAft>
          <a:defRPr dirty="0" smtClean="0"/>
        </a:defPPr>
      </a:lstStyle>
    </a:txDef>
  </a:objectDefaults>
  <a:extraClrSchemeLst/>
  <a:custClrLst>
    <a:custClr name="VK1">
      <a:srgbClr val="397ECC"/>
    </a:custClr>
    <a:custClr name="VK2">
      <a:srgbClr val="EE5C44"/>
    </a:custClr>
    <a:custClr name="VK3">
      <a:srgbClr val="F8C246"/>
    </a:custClr>
    <a:custClr name="VK4">
      <a:srgbClr val="E6457A"/>
    </a:custClr>
    <a:custClr name="VK5">
      <a:srgbClr val="EB4250"/>
    </a:custClr>
    <a:custClr name="VK6">
      <a:srgbClr val="EE5959"/>
    </a:custClr>
    <a:custClr name="VK7">
      <a:srgbClr val="FAEBEB"/>
    </a:custClr>
    <a:custClr name="VK8">
      <a:srgbClr val="52B34B"/>
    </a:custClr>
    <a:custClr name="VK9">
      <a:srgbClr val="65DA65"/>
    </a:custClr>
    <a:custClr name="VK10">
      <a:srgbClr val="63B9BA"/>
    </a:custClr>
    <a:custClr name="VK11">
      <a:srgbClr val="7A3AC0"/>
    </a:custClr>
    <a:custClr name="VK12">
      <a:srgbClr val="A997F9"/>
    </a:custClr>
    <a:custClr name="VK13">
      <a:srgbClr val="F4E7C3"/>
    </a:custClr>
    <a:custClr name="VK14">
      <a:srgbClr val="A99670"/>
    </a:custClr>
  </a:custClrLst>
  <a:extLst>
    <a:ext uri="{05A4C25C-085E-4340-85A3-A5531E510DB2}">
      <thm15:themeFamily xmlns:thm15="http://schemas.microsoft.com/office/thememl/2012/main" name="VK New Color" id="{0F21C935-88F8-0D48-A688-F608B5B18543}" vid="{EC4E97C5-885E-3B48-9924-4E236FEFACA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VK New Color</Template>
  <TotalTime>4221</TotalTime>
  <Words>254</Words>
  <Application>Microsoft Macintosh PowerPoint</Application>
  <PresentationFormat>Widescreen</PresentationFormat>
  <Paragraphs>81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Roboto Mono for Powerline</vt:lpstr>
      <vt:lpstr>SF Pro Text Light</vt:lpstr>
      <vt:lpstr>TT Commons</vt:lpstr>
      <vt:lpstr>VK Sans Display DemiBold</vt:lpstr>
      <vt:lpstr>VK Sans Display Medium</vt:lpstr>
      <vt:lpstr>Системный шрифт, обычный</vt:lpstr>
      <vt:lpstr>VK New Color</vt:lpstr>
      <vt:lpstr>Тестирование и Debugging</vt:lpstr>
      <vt:lpstr>Содержание</vt:lpstr>
      <vt:lpstr>Вступление  ➡️</vt:lpstr>
      <vt:lpstr>PowerPoint Presentation</vt:lpstr>
      <vt:lpstr>Android Debug Bridge   🔗</vt:lpstr>
      <vt:lpstr>ADB  Версионированность</vt:lpstr>
      <vt:lpstr>Как работает ADB</vt:lpstr>
      <vt:lpstr>Как работает ADB – Не только USB</vt:lpstr>
      <vt:lpstr>TCP</vt:lpstr>
      <vt:lpstr>Не только USB | Код</vt:lpstr>
      <vt:lpstr>Emulator 📱</vt:lpstr>
      <vt:lpstr>Many devices</vt:lpstr>
      <vt:lpstr>Debug-point  🔴</vt:lpstr>
      <vt:lpstr>Дебаггинг</vt:lpstr>
      <vt:lpstr>Break point condition</vt:lpstr>
      <vt:lpstr>Debug Блиц  🎉</vt:lpstr>
      <vt:lpstr>Где искать Source?</vt:lpstr>
      <vt:lpstr># git bisect</vt:lpstr>
      <vt:lpstr>Layout inspector</vt:lpstr>
      <vt:lpstr>File Inspector</vt:lpstr>
      <vt:lpstr>Database Inspector</vt:lpstr>
      <vt:lpstr>Network Inspector</vt:lpstr>
      <vt:lpstr>Network sniffer</vt:lpstr>
      <vt:lpstr>Memory Inspector</vt:lpstr>
      <vt:lpstr>Memory Inspector (ADB)</vt:lpstr>
      <vt:lpstr>CPU Profiler</vt:lpstr>
      <vt:lpstr>Systrace + Perfetto</vt:lpstr>
      <vt:lpstr>Method Hooking (Frida)</vt:lpstr>
      <vt:lpstr>JADX</vt:lpstr>
      <vt:lpstr>Тестирование</vt:lpstr>
      <vt:lpstr>Уровни тестирования</vt:lpstr>
      <vt:lpstr>UI Automator</vt:lpstr>
      <vt:lpstr>Полезные ссылки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Проскурина Татьяна Сергеевна</dc:creator>
  <cp:lastModifiedBy>Никита Куликов</cp:lastModifiedBy>
  <cp:revision>68</cp:revision>
  <dcterms:created xsi:type="dcterms:W3CDTF">2020-08-24T10:59:58Z</dcterms:created>
  <dcterms:modified xsi:type="dcterms:W3CDTF">2021-12-03T08:17:26Z</dcterms:modified>
</cp:coreProperties>
</file>